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bookmarkIdSeed="3">
  <p:sldMasterIdLst>
    <p:sldMasterId id="2147483850" r:id="rId1"/>
    <p:sldMasterId id="2147483859" r:id="rId2"/>
    <p:sldMasterId id="2147483868" r:id="rId3"/>
    <p:sldMasterId id="2147483877" r:id="rId4"/>
    <p:sldMasterId id="2147483886" r:id="rId5"/>
    <p:sldMasterId id="2147483895" r:id="rId6"/>
    <p:sldMasterId id="2147483904" r:id="rId7"/>
    <p:sldMasterId id="2147483913" r:id="rId8"/>
    <p:sldMasterId id="2147483922" r:id="rId9"/>
    <p:sldMasterId id="2147483782" r:id="rId10"/>
    <p:sldMasterId id="2147483829" r:id="rId11"/>
    <p:sldMasterId id="2147483818" r:id="rId12"/>
  </p:sldMasterIdLst>
  <p:notesMasterIdLst>
    <p:notesMasterId r:id="rId46"/>
  </p:notesMasterIdLst>
  <p:handoutMasterIdLst>
    <p:handoutMasterId r:id="rId47"/>
  </p:handoutMasterIdLst>
  <p:sldIdLst>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x="9144000" cy="6858000" type="screen4x3"/>
  <p:notesSz cx="6807200" cy="9939338"/>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128"/>
        <a:cs typeface="+mn-cs"/>
      </a:defRPr>
    </a:lvl5pPr>
    <a:lvl6pPr marL="2286000" algn="l" defTabSz="914400" rtl="0" eaLnBrk="1" latinLnBrk="0" hangingPunct="1">
      <a:defRPr sz="2800" kern="1200">
        <a:solidFill>
          <a:schemeClr val="tx1"/>
        </a:solidFill>
        <a:latin typeface="Arial" charset="0"/>
        <a:ea typeface="ＭＳ Ｐゴシック" charset="-128"/>
        <a:cs typeface="+mn-cs"/>
      </a:defRPr>
    </a:lvl6pPr>
    <a:lvl7pPr marL="2743200" algn="l" defTabSz="914400" rtl="0" eaLnBrk="1" latinLnBrk="0" hangingPunct="1">
      <a:defRPr sz="2800" kern="1200">
        <a:solidFill>
          <a:schemeClr val="tx1"/>
        </a:solidFill>
        <a:latin typeface="Arial" charset="0"/>
        <a:ea typeface="ＭＳ Ｐゴシック" charset="-128"/>
        <a:cs typeface="+mn-cs"/>
      </a:defRPr>
    </a:lvl7pPr>
    <a:lvl8pPr marL="3200400" algn="l" defTabSz="914400" rtl="0" eaLnBrk="1" latinLnBrk="0" hangingPunct="1">
      <a:defRPr sz="2800" kern="1200">
        <a:solidFill>
          <a:schemeClr val="tx1"/>
        </a:solidFill>
        <a:latin typeface="Arial" charset="0"/>
        <a:ea typeface="ＭＳ Ｐゴシック" charset="-128"/>
        <a:cs typeface="+mn-cs"/>
      </a:defRPr>
    </a:lvl8pPr>
    <a:lvl9pPr marL="3657600" algn="l" defTabSz="914400" rtl="0" eaLnBrk="1" latinLnBrk="0" hangingPunct="1">
      <a:defRPr sz="28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35">
          <p15:clr>
            <a:srgbClr val="A4A3A4"/>
          </p15:clr>
        </p15:guide>
        <p15:guide id="2" pos="5329">
          <p15:clr>
            <a:srgbClr val="A4A3A4"/>
          </p15:clr>
        </p15:guide>
        <p15:guide id="3" orient="horz" pos="3022">
          <p15:clr>
            <a:srgbClr val="A4A3A4"/>
          </p15:clr>
        </p15:guide>
        <p15:guide id="4" orient="horz" pos="663">
          <p15:clr>
            <a:srgbClr val="A4A3A4"/>
          </p15:clr>
        </p15:guide>
        <p15:guide id="5" pos="5465">
          <p15:clr>
            <a:srgbClr val="A4A3A4"/>
          </p15:clr>
        </p15:guide>
        <p15:guide id="6" pos="295">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1E1E"/>
    <a:srgbClr val="FF0000"/>
    <a:srgbClr val="3333CC"/>
    <a:srgbClr val="33CC33"/>
    <a:srgbClr val="F9BA5D"/>
    <a:srgbClr val="FFC46D"/>
    <a:srgbClr val="FFCC99"/>
    <a:srgbClr val="BFBFD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1" autoAdjust="0"/>
    <p:restoredTop sz="80463" autoAdjust="0"/>
  </p:normalViewPr>
  <p:slideViewPr>
    <p:cSldViewPr>
      <p:cViewPr varScale="1">
        <p:scale>
          <a:sx n="57" d="100"/>
          <a:sy n="57" d="100"/>
        </p:scale>
        <p:origin x="1564" y="32"/>
      </p:cViewPr>
      <p:guideLst>
        <p:guide orient="horz" pos="935"/>
        <p:guide pos="5329"/>
        <p:guide orient="horz" pos="3022"/>
        <p:guide orient="horz" pos="663"/>
        <p:guide pos="5465"/>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p:scale>
          <a:sx n="75" d="100"/>
          <a:sy n="75" d="100"/>
        </p:scale>
        <p:origin x="-4026" y="-21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DCDB0-C127-4EB8-80E3-3579381CA5B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AU"/>
        </a:p>
      </dgm:t>
    </dgm:pt>
    <dgm:pt modelId="{6E84C551-463B-4B9D-8EF3-6BF85B0C03F3}">
      <dgm:prSet phldrT="[Text]"/>
      <dgm:spPr/>
      <dgm:t>
        <a:bodyPr/>
        <a:lstStyle/>
        <a:p>
          <a:r>
            <a:rPr lang="en-AU" dirty="0" smtClean="0"/>
            <a:t>Home site</a:t>
          </a:r>
          <a:endParaRPr lang="en-AU" dirty="0"/>
        </a:p>
      </dgm:t>
    </dgm:pt>
    <dgm:pt modelId="{7D8F3FCA-44D4-447D-A25B-4891F6B84F2C}" type="parTrans" cxnId="{7C8388EE-2E93-4D12-BFEA-4BC15D40D6D4}">
      <dgm:prSet/>
      <dgm:spPr/>
      <dgm:t>
        <a:bodyPr/>
        <a:lstStyle/>
        <a:p>
          <a:endParaRPr lang="en-AU"/>
        </a:p>
      </dgm:t>
    </dgm:pt>
    <dgm:pt modelId="{1B60C540-BDD5-4EEC-8CC2-CBC7688BA0AC}" type="sibTrans" cxnId="{7C8388EE-2E93-4D12-BFEA-4BC15D40D6D4}">
      <dgm:prSet/>
      <dgm:spPr/>
      <dgm:t>
        <a:bodyPr/>
        <a:lstStyle/>
        <a:p>
          <a:r>
            <a:rPr lang="en-AU" dirty="0" smtClean="0"/>
            <a:t>Site collection</a:t>
          </a:r>
          <a:endParaRPr lang="en-AU" dirty="0"/>
        </a:p>
      </dgm:t>
    </dgm:pt>
    <dgm:pt modelId="{677B3292-A198-4CBE-9709-30C87D72E667}">
      <dgm:prSet phldrT="[Text]"/>
      <dgm:spPr>
        <a:solidFill>
          <a:schemeClr val="tx2"/>
        </a:solidFill>
      </dgm:spPr>
      <dgm:t>
        <a:bodyPr/>
        <a:lstStyle/>
        <a:p>
          <a:r>
            <a:rPr lang="en-AU" dirty="0" smtClean="0"/>
            <a:t>Programs</a:t>
          </a:r>
          <a:endParaRPr lang="en-AU" dirty="0"/>
        </a:p>
      </dgm:t>
    </dgm:pt>
    <dgm:pt modelId="{912E30A9-DDC8-49F6-852E-28320AD379BC}" type="parTrans" cxnId="{F47C04F2-0012-414C-8F41-0F1954C8F6D5}">
      <dgm:prSet/>
      <dgm:spPr/>
      <dgm:t>
        <a:bodyPr/>
        <a:lstStyle/>
        <a:p>
          <a:endParaRPr lang="en-AU"/>
        </a:p>
      </dgm:t>
    </dgm:pt>
    <dgm:pt modelId="{13814A5A-CF8B-44DB-A34C-9415FB8874A2}" type="sibTrans" cxnId="{F47C04F2-0012-414C-8F41-0F1954C8F6D5}">
      <dgm:prSet/>
      <dgm:spPr/>
      <dgm:t>
        <a:bodyPr/>
        <a:lstStyle/>
        <a:p>
          <a:r>
            <a:rPr lang="en-AU" dirty="0" err="1" smtClean="0"/>
            <a:t>Subsite</a:t>
          </a:r>
          <a:endParaRPr lang="en-AU" dirty="0"/>
        </a:p>
      </dgm:t>
    </dgm:pt>
    <dgm:pt modelId="{BDAF6307-8997-4506-93A2-D1EC0B6EE0C1}">
      <dgm:prSet phldrT="[Text]"/>
      <dgm:spPr/>
      <dgm:t>
        <a:bodyPr/>
        <a:lstStyle/>
        <a:p>
          <a:r>
            <a:rPr lang="en-AU" dirty="0" smtClean="0"/>
            <a:t>Fundraising and communications</a:t>
          </a:r>
          <a:endParaRPr lang="en-AU" dirty="0"/>
        </a:p>
      </dgm:t>
    </dgm:pt>
    <dgm:pt modelId="{2353A974-2815-4ABF-8B26-01DD2AC1F253}" type="parTrans" cxnId="{03F2D816-7EEE-4050-B631-8D54BA5B69B8}">
      <dgm:prSet/>
      <dgm:spPr/>
      <dgm:t>
        <a:bodyPr/>
        <a:lstStyle/>
        <a:p>
          <a:endParaRPr lang="en-AU"/>
        </a:p>
      </dgm:t>
    </dgm:pt>
    <dgm:pt modelId="{556D6904-3436-4217-9DAE-0935D4BEB57D}" type="sibTrans" cxnId="{03F2D816-7EEE-4050-B631-8D54BA5B69B8}">
      <dgm:prSet/>
      <dgm:spPr/>
      <dgm:t>
        <a:bodyPr/>
        <a:lstStyle/>
        <a:p>
          <a:r>
            <a:rPr lang="en-AU" dirty="0" err="1" smtClean="0"/>
            <a:t>Subsite</a:t>
          </a:r>
          <a:endParaRPr lang="en-AU" dirty="0"/>
        </a:p>
      </dgm:t>
    </dgm:pt>
    <dgm:pt modelId="{DCB6707B-611A-47B2-B5DD-22BD35F3AF37}">
      <dgm:prSet phldrT="[Text]"/>
      <dgm:spPr/>
      <dgm:t>
        <a:bodyPr/>
        <a:lstStyle/>
        <a:p>
          <a:r>
            <a:rPr lang="en-AU" dirty="0" smtClean="0"/>
            <a:t>Corporate services</a:t>
          </a:r>
          <a:endParaRPr lang="en-AU" dirty="0"/>
        </a:p>
      </dgm:t>
    </dgm:pt>
    <dgm:pt modelId="{564E008B-44F9-4698-B2F2-46B01BC0147D}" type="parTrans" cxnId="{E89744FB-D843-44CE-8DC9-F07EFD7124CA}">
      <dgm:prSet/>
      <dgm:spPr/>
      <dgm:t>
        <a:bodyPr/>
        <a:lstStyle/>
        <a:p>
          <a:endParaRPr lang="en-AU"/>
        </a:p>
      </dgm:t>
    </dgm:pt>
    <dgm:pt modelId="{0D2349B2-9408-497D-805B-A57C01CF8CEA}" type="sibTrans" cxnId="{E89744FB-D843-44CE-8DC9-F07EFD7124CA}">
      <dgm:prSet/>
      <dgm:spPr/>
      <dgm:t>
        <a:bodyPr/>
        <a:lstStyle/>
        <a:p>
          <a:r>
            <a:rPr lang="en-AU" dirty="0" err="1" smtClean="0"/>
            <a:t>Subsite</a:t>
          </a:r>
          <a:endParaRPr lang="en-AU" dirty="0"/>
        </a:p>
      </dgm:t>
    </dgm:pt>
    <dgm:pt modelId="{7D1B804B-CFFF-4718-8B62-BBDCF32D1AB2}">
      <dgm:prSet phldrT="[Text]"/>
      <dgm:spPr>
        <a:solidFill>
          <a:schemeClr val="tx2">
            <a:lumMod val="60000"/>
            <a:lumOff val="40000"/>
          </a:schemeClr>
        </a:solidFill>
      </dgm:spPr>
      <dgm:t>
        <a:bodyPr/>
        <a:lstStyle/>
        <a:p>
          <a:r>
            <a:rPr lang="en-AU" dirty="0" smtClean="0"/>
            <a:t>Program 1</a:t>
          </a:r>
          <a:endParaRPr lang="en-AU" dirty="0"/>
        </a:p>
      </dgm:t>
    </dgm:pt>
    <dgm:pt modelId="{820D3880-2017-4408-8AD8-CA5BF75B6C62}" type="parTrans" cxnId="{3CF77433-3E17-44A5-ABD0-3DEA1A67CBD0}">
      <dgm:prSet/>
      <dgm:spPr/>
      <dgm:t>
        <a:bodyPr/>
        <a:lstStyle/>
        <a:p>
          <a:endParaRPr lang="en-AU"/>
        </a:p>
      </dgm:t>
    </dgm:pt>
    <dgm:pt modelId="{3124AAC6-22BB-4B23-9D7C-61BE116F0612}" type="sibTrans" cxnId="{3CF77433-3E17-44A5-ABD0-3DEA1A67CBD0}">
      <dgm:prSet/>
      <dgm:spPr/>
      <dgm:t>
        <a:bodyPr/>
        <a:lstStyle/>
        <a:p>
          <a:r>
            <a:rPr lang="en-AU" dirty="0" smtClean="0"/>
            <a:t>Library</a:t>
          </a:r>
          <a:endParaRPr lang="en-AU" dirty="0"/>
        </a:p>
      </dgm:t>
    </dgm:pt>
    <dgm:pt modelId="{C3E9312C-1A08-46AA-934E-9E046B970337}">
      <dgm:prSet phldrT="[Text]"/>
      <dgm:spPr>
        <a:solidFill>
          <a:schemeClr val="tx2">
            <a:lumMod val="60000"/>
            <a:lumOff val="40000"/>
          </a:schemeClr>
        </a:solidFill>
      </dgm:spPr>
      <dgm:t>
        <a:bodyPr/>
        <a:lstStyle/>
        <a:p>
          <a:r>
            <a:rPr lang="en-AU" dirty="0" smtClean="0"/>
            <a:t>Program 2</a:t>
          </a:r>
          <a:endParaRPr lang="en-AU" dirty="0"/>
        </a:p>
      </dgm:t>
    </dgm:pt>
    <dgm:pt modelId="{9953F00B-6851-4EAC-BFBD-8345E9CC8D17}" type="parTrans" cxnId="{99524221-5D9E-41B7-95F6-A0214F389052}">
      <dgm:prSet/>
      <dgm:spPr/>
      <dgm:t>
        <a:bodyPr/>
        <a:lstStyle/>
        <a:p>
          <a:endParaRPr lang="en-AU"/>
        </a:p>
      </dgm:t>
    </dgm:pt>
    <dgm:pt modelId="{B9144BB1-06AD-441A-A9BD-7822C8CAECB9}" type="sibTrans" cxnId="{99524221-5D9E-41B7-95F6-A0214F389052}">
      <dgm:prSet/>
      <dgm:spPr/>
      <dgm:t>
        <a:bodyPr/>
        <a:lstStyle/>
        <a:p>
          <a:r>
            <a:rPr lang="en-AU" dirty="0" smtClean="0"/>
            <a:t>Library</a:t>
          </a:r>
          <a:endParaRPr lang="en-AU" dirty="0"/>
        </a:p>
      </dgm:t>
    </dgm:pt>
    <dgm:pt modelId="{77D0CD64-E627-47C7-B7E9-79ADAE32C37C}">
      <dgm:prSet phldrT="[Text]"/>
      <dgm:spPr>
        <a:solidFill>
          <a:schemeClr val="tx2">
            <a:lumMod val="60000"/>
            <a:lumOff val="40000"/>
          </a:schemeClr>
        </a:solidFill>
      </dgm:spPr>
      <dgm:t>
        <a:bodyPr/>
        <a:lstStyle/>
        <a:p>
          <a:r>
            <a:rPr lang="en-AU" dirty="0" smtClean="0"/>
            <a:t>Program 3</a:t>
          </a:r>
          <a:endParaRPr lang="en-AU" dirty="0"/>
        </a:p>
      </dgm:t>
    </dgm:pt>
    <dgm:pt modelId="{822E5AA1-AEE9-4856-89AC-7D1E8702E6A9}" type="parTrans" cxnId="{426AFC6E-E3F4-4B7C-BFCF-CB5C371A7FE1}">
      <dgm:prSet/>
      <dgm:spPr/>
      <dgm:t>
        <a:bodyPr/>
        <a:lstStyle/>
        <a:p>
          <a:endParaRPr lang="en-AU"/>
        </a:p>
      </dgm:t>
    </dgm:pt>
    <dgm:pt modelId="{19EFDBA9-44FD-4877-BC02-2F5D82B83A0F}" type="sibTrans" cxnId="{426AFC6E-E3F4-4B7C-BFCF-CB5C371A7FE1}">
      <dgm:prSet/>
      <dgm:spPr/>
      <dgm:t>
        <a:bodyPr/>
        <a:lstStyle/>
        <a:p>
          <a:r>
            <a:rPr lang="en-AU" dirty="0" smtClean="0"/>
            <a:t>Library</a:t>
          </a:r>
          <a:endParaRPr lang="en-AU" dirty="0"/>
        </a:p>
      </dgm:t>
    </dgm:pt>
    <dgm:pt modelId="{624CA3F1-A2BF-4EA7-8049-91A20EF1315D}">
      <dgm:prSet phldrT="[Text]"/>
      <dgm:spPr>
        <a:solidFill>
          <a:schemeClr val="tx2">
            <a:lumMod val="60000"/>
            <a:lumOff val="40000"/>
          </a:schemeClr>
        </a:solidFill>
      </dgm:spPr>
      <dgm:t>
        <a:bodyPr/>
        <a:lstStyle/>
        <a:p>
          <a:r>
            <a:rPr lang="en-AU" dirty="0" smtClean="0"/>
            <a:t>General</a:t>
          </a:r>
          <a:endParaRPr lang="en-AU" dirty="0"/>
        </a:p>
      </dgm:t>
    </dgm:pt>
    <dgm:pt modelId="{71662008-E8AC-4ACB-8F1F-2FABDA69F880}" type="parTrans" cxnId="{8E123FB8-6180-4E04-BCC2-7475F4663F79}">
      <dgm:prSet/>
      <dgm:spPr/>
      <dgm:t>
        <a:bodyPr/>
        <a:lstStyle/>
        <a:p>
          <a:endParaRPr lang="en-AU"/>
        </a:p>
      </dgm:t>
    </dgm:pt>
    <dgm:pt modelId="{85E1E918-DC85-4B26-9299-5B57F744E857}" type="sibTrans" cxnId="{8E123FB8-6180-4E04-BCC2-7475F4663F79}">
      <dgm:prSet/>
      <dgm:spPr/>
      <dgm:t>
        <a:bodyPr/>
        <a:lstStyle/>
        <a:p>
          <a:r>
            <a:rPr lang="en-AU" dirty="0" smtClean="0"/>
            <a:t>Library</a:t>
          </a:r>
          <a:endParaRPr lang="en-AU" dirty="0"/>
        </a:p>
      </dgm:t>
    </dgm:pt>
    <dgm:pt modelId="{3209B032-2C55-4E2E-BDB8-3DE264C8ADB1}">
      <dgm:prSet phldrT="[Text]"/>
      <dgm:spPr>
        <a:solidFill>
          <a:schemeClr val="tx2">
            <a:lumMod val="60000"/>
            <a:lumOff val="40000"/>
          </a:schemeClr>
        </a:solidFill>
      </dgm:spPr>
      <dgm:t>
        <a:bodyPr/>
        <a:lstStyle/>
        <a:p>
          <a:r>
            <a:rPr lang="en-AU" dirty="0" smtClean="0"/>
            <a:t>Calendar</a:t>
          </a:r>
          <a:endParaRPr lang="en-AU" dirty="0"/>
        </a:p>
      </dgm:t>
    </dgm:pt>
    <dgm:pt modelId="{406A8071-BCB5-4C43-A0DF-DA87116E3EA8}" type="parTrans" cxnId="{E382A122-F228-40FE-AAA0-433D57E71798}">
      <dgm:prSet/>
      <dgm:spPr/>
      <dgm:t>
        <a:bodyPr/>
        <a:lstStyle/>
        <a:p>
          <a:endParaRPr lang="en-AU"/>
        </a:p>
      </dgm:t>
    </dgm:pt>
    <dgm:pt modelId="{8C147055-B6C5-4CDC-8A8E-5A664589E1A3}" type="sibTrans" cxnId="{E382A122-F228-40FE-AAA0-433D57E71798}">
      <dgm:prSet/>
      <dgm:spPr/>
      <dgm:t>
        <a:bodyPr/>
        <a:lstStyle/>
        <a:p>
          <a:r>
            <a:rPr lang="en-AU" dirty="0" smtClean="0"/>
            <a:t>List</a:t>
          </a:r>
          <a:endParaRPr lang="en-AU" dirty="0"/>
        </a:p>
      </dgm:t>
    </dgm:pt>
    <dgm:pt modelId="{AE7027DC-1EF3-440F-9F71-BFBA28A87F68}">
      <dgm:prSet phldrT="[Text]"/>
      <dgm:spPr>
        <a:solidFill>
          <a:schemeClr val="tx2">
            <a:lumMod val="60000"/>
            <a:lumOff val="40000"/>
          </a:schemeClr>
        </a:solidFill>
      </dgm:spPr>
      <dgm:t>
        <a:bodyPr/>
        <a:lstStyle/>
        <a:p>
          <a:r>
            <a:rPr lang="en-AU" dirty="0" smtClean="0"/>
            <a:t>Links</a:t>
          </a:r>
          <a:endParaRPr lang="en-AU" dirty="0"/>
        </a:p>
      </dgm:t>
    </dgm:pt>
    <dgm:pt modelId="{94AC90C9-949D-45B3-A782-48E97CE67E81}" type="parTrans" cxnId="{963F81ED-62D7-49C4-948D-CCDBCF854A7B}">
      <dgm:prSet/>
      <dgm:spPr/>
      <dgm:t>
        <a:bodyPr/>
        <a:lstStyle/>
        <a:p>
          <a:endParaRPr lang="en-AU"/>
        </a:p>
      </dgm:t>
    </dgm:pt>
    <dgm:pt modelId="{2BB12A62-88AA-4820-B002-9D86E2E8664E}" type="sibTrans" cxnId="{963F81ED-62D7-49C4-948D-CCDBCF854A7B}">
      <dgm:prSet/>
      <dgm:spPr/>
      <dgm:t>
        <a:bodyPr/>
        <a:lstStyle/>
        <a:p>
          <a:r>
            <a:rPr lang="en-AU" dirty="0" smtClean="0"/>
            <a:t>List</a:t>
          </a:r>
          <a:endParaRPr lang="en-AU" dirty="0"/>
        </a:p>
      </dgm:t>
    </dgm:pt>
    <dgm:pt modelId="{F288777A-E70D-4F47-A51B-076E30F8BD4E}">
      <dgm:prSet phldrT="[Text]"/>
      <dgm:spPr/>
      <dgm:t>
        <a:bodyPr/>
        <a:lstStyle/>
        <a:p>
          <a:r>
            <a:rPr lang="en-AU" dirty="0" smtClean="0"/>
            <a:t>Brand refresh project</a:t>
          </a:r>
          <a:endParaRPr lang="en-AU" dirty="0"/>
        </a:p>
      </dgm:t>
    </dgm:pt>
    <dgm:pt modelId="{A5480CBA-E712-4A4F-8717-4F76E846330B}" type="parTrans" cxnId="{7E485B6E-791F-43CD-AF47-32AA01A1CCE8}">
      <dgm:prSet/>
      <dgm:spPr/>
      <dgm:t>
        <a:bodyPr/>
        <a:lstStyle/>
        <a:p>
          <a:endParaRPr lang="en-AU"/>
        </a:p>
      </dgm:t>
    </dgm:pt>
    <dgm:pt modelId="{3AAB4580-CBB4-48B7-9335-8A22BA3F6DB7}" type="sibTrans" cxnId="{7E485B6E-791F-43CD-AF47-32AA01A1CCE8}">
      <dgm:prSet/>
      <dgm:spPr/>
      <dgm:t>
        <a:bodyPr/>
        <a:lstStyle/>
        <a:p>
          <a:r>
            <a:rPr lang="en-AU" dirty="0" smtClean="0"/>
            <a:t>subsites</a:t>
          </a:r>
          <a:endParaRPr lang="en-AU" dirty="0"/>
        </a:p>
      </dgm:t>
    </dgm:pt>
    <dgm:pt modelId="{7348CC9A-3800-429E-A327-D2B9AB2E21B1}">
      <dgm:prSet phldrT="[Text]"/>
      <dgm:spPr/>
      <dgm:t>
        <a:bodyPr/>
        <a:lstStyle/>
        <a:p>
          <a:r>
            <a:rPr lang="en-AU" dirty="0" smtClean="0"/>
            <a:t>Tasks</a:t>
          </a:r>
          <a:endParaRPr lang="en-AU" dirty="0"/>
        </a:p>
      </dgm:t>
    </dgm:pt>
    <dgm:pt modelId="{2DF11DC3-D574-40FE-843E-3707D60E82F4}" type="parTrans" cxnId="{D8EB9A19-CB4A-4600-ADB9-AC32263335EE}">
      <dgm:prSet/>
      <dgm:spPr/>
      <dgm:t>
        <a:bodyPr/>
        <a:lstStyle/>
        <a:p>
          <a:endParaRPr lang="en-AU"/>
        </a:p>
      </dgm:t>
    </dgm:pt>
    <dgm:pt modelId="{DEA0F90D-7E90-41DB-8FB1-74232745F360}" type="sibTrans" cxnId="{D8EB9A19-CB4A-4600-ADB9-AC32263335EE}">
      <dgm:prSet/>
      <dgm:spPr/>
      <dgm:t>
        <a:bodyPr/>
        <a:lstStyle/>
        <a:p>
          <a:r>
            <a:rPr lang="en-AU" dirty="0" smtClean="0"/>
            <a:t>List</a:t>
          </a:r>
          <a:endParaRPr lang="en-AU" dirty="0"/>
        </a:p>
      </dgm:t>
    </dgm:pt>
    <dgm:pt modelId="{A44AFA4F-8308-41FE-A1A6-640A427F13D1}">
      <dgm:prSet phldrT="[Text]"/>
      <dgm:spPr/>
      <dgm:t>
        <a:bodyPr/>
        <a:lstStyle/>
        <a:p>
          <a:r>
            <a:rPr lang="en-AU" dirty="0" smtClean="0"/>
            <a:t> Documents</a:t>
          </a:r>
          <a:endParaRPr lang="en-AU" dirty="0"/>
        </a:p>
      </dgm:t>
    </dgm:pt>
    <dgm:pt modelId="{9436C201-38CC-4EB0-A76C-16D3D738E8E8}" type="parTrans" cxnId="{E3D065FC-3D19-4837-9D3D-4C1FA1930303}">
      <dgm:prSet/>
      <dgm:spPr/>
      <dgm:t>
        <a:bodyPr/>
        <a:lstStyle/>
        <a:p>
          <a:endParaRPr lang="en-AU"/>
        </a:p>
      </dgm:t>
    </dgm:pt>
    <dgm:pt modelId="{5C065388-DA9F-4F57-8E37-D1CD6D8649BA}" type="sibTrans" cxnId="{E3D065FC-3D19-4837-9D3D-4C1FA1930303}">
      <dgm:prSet/>
      <dgm:spPr/>
      <dgm:t>
        <a:bodyPr/>
        <a:lstStyle/>
        <a:p>
          <a:r>
            <a:rPr lang="en-AU" dirty="0" smtClean="0"/>
            <a:t>Library</a:t>
          </a:r>
          <a:endParaRPr lang="en-AU" dirty="0"/>
        </a:p>
      </dgm:t>
    </dgm:pt>
    <dgm:pt modelId="{9BD3D8BD-4B4F-447C-9701-0E29AE9243CA}" type="pres">
      <dgm:prSet presAssocID="{2C0DCDB0-C127-4EB8-80E3-3579381CA5B9}" presName="hierChild1" presStyleCnt="0">
        <dgm:presLayoutVars>
          <dgm:orgChart val="1"/>
          <dgm:chPref val="1"/>
          <dgm:dir/>
          <dgm:animOne val="branch"/>
          <dgm:animLvl val="lvl"/>
          <dgm:resizeHandles/>
        </dgm:presLayoutVars>
      </dgm:prSet>
      <dgm:spPr/>
      <dgm:t>
        <a:bodyPr/>
        <a:lstStyle/>
        <a:p>
          <a:endParaRPr lang="en-AU"/>
        </a:p>
      </dgm:t>
    </dgm:pt>
    <dgm:pt modelId="{5B21FA27-51B0-4B1E-BCD1-CBBB0F113827}" type="pres">
      <dgm:prSet presAssocID="{6E84C551-463B-4B9D-8EF3-6BF85B0C03F3}" presName="hierRoot1" presStyleCnt="0">
        <dgm:presLayoutVars>
          <dgm:hierBranch val="init"/>
        </dgm:presLayoutVars>
      </dgm:prSet>
      <dgm:spPr/>
    </dgm:pt>
    <dgm:pt modelId="{AB4E11AF-5923-41D5-8993-AED663BC79AA}" type="pres">
      <dgm:prSet presAssocID="{6E84C551-463B-4B9D-8EF3-6BF85B0C03F3}" presName="rootComposite1" presStyleCnt="0"/>
      <dgm:spPr/>
    </dgm:pt>
    <dgm:pt modelId="{DD15D1FC-34E1-42D3-B08A-0B215DA98D49}" type="pres">
      <dgm:prSet presAssocID="{6E84C551-463B-4B9D-8EF3-6BF85B0C03F3}" presName="rootText1" presStyleLbl="node0" presStyleIdx="0" presStyleCnt="1">
        <dgm:presLayoutVars>
          <dgm:chMax/>
          <dgm:chPref val="3"/>
        </dgm:presLayoutVars>
      </dgm:prSet>
      <dgm:spPr/>
      <dgm:t>
        <a:bodyPr/>
        <a:lstStyle/>
        <a:p>
          <a:endParaRPr lang="en-AU"/>
        </a:p>
      </dgm:t>
    </dgm:pt>
    <dgm:pt modelId="{F68995E3-D5AF-4133-BECA-93E21D0A1E90}" type="pres">
      <dgm:prSet presAssocID="{6E84C551-463B-4B9D-8EF3-6BF85B0C03F3}" presName="titleText1" presStyleLbl="fgAcc0" presStyleIdx="0" presStyleCnt="1">
        <dgm:presLayoutVars>
          <dgm:chMax val="0"/>
          <dgm:chPref val="0"/>
        </dgm:presLayoutVars>
      </dgm:prSet>
      <dgm:spPr/>
      <dgm:t>
        <a:bodyPr/>
        <a:lstStyle/>
        <a:p>
          <a:endParaRPr lang="en-AU"/>
        </a:p>
      </dgm:t>
    </dgm:pt>
    <dgm:pt modelId="{A8173A37-3B24-4028-B651-7409EC526700}" type="pres">
      <dgm:prSet presAssocID="{6E84C551-463B-4B9D-8EF3-6BF85B0C03F3}" presName="rootConnector1" presStyleLbl="node1" presStyleIdx="0" presStyleCnt="12"/>
      <dgm:spPr/>
      <dgm:t>
        <a:bodyPr/>
        <a:lstStyle/>
        <a:p>
          <a:endParaRPr lang="en-AU"/>
        </a:p>
      </dgm:t>
    </dgm:pt>
    <dgm:pt modelId="{46621421-6868-4426-9D82-E055260C0FF4}" type="pres">
      <dgm:prSet presAssocID="{6E84C551-463B-4B9D-8EF3-6BF85B0C03F3}" presName="hierChild2" presStyleCnt="0"/>
      <dgm:spPr/>
    </dgm:pt>
    <dgm:pt modelId="{A89B701B-FBB6-4FBB-9A04-4D5DB797E278}" type="pres">
      <dgm:prSet presAssocID="{912E30A9-DDC8-49F6-852E-28320AD379BC}" presName="Name37" presStyleLbl="parChTrans1D2" presStyleIdx="0" presStyleCnt="3"/>
      <dgm:spPr/>
      <dgm:t>
        <a:bodyPr/>
        <a:lstStyle/>
        <a:p>
          <a:endParaRPr lang="en-AU"/>
        </a:p>
      </dgm:t>
    </dgm:pt>
    <dgm:pt modelId="{973E0FF2-F842-487B-82D7-813F688B15E7}" type="pres">
      <dgm:prSet presAssocID="{677B3292-A198-4CBE-9709-30C87D72E667}" presName="hierRoot2" presStyleCnt="0">
        <dgm:presLayoutVars>
          <dgm:hierBranch val="hang"/>
        </dgm:presLayoutVars>
      </dgm:prSet>
      <dgm:spPr/>
    </dgm:pt>
    <dgm:pt modelId="{E82392B3-C610-4833-B301-78CF69C20B1B}" type="pres">
      <dgm:prSet presAssocID="{677B3292-A198-4CBE-9709-30C87D72E667}" presName="rootComposite" presStyleCnt="0"/>
      <dgm:spPr/>
    </dgm:pt>
    <dgm:pt modelId="{CA71922E-4E19-4775-8260-26F96ED391A1}" type="pres">
      <dgm:prSet presAssocID="{677B3292-A198-4CBE-9709-30C87D72E667}" presName="rootText" presStyleLbl="node1" presStyleIdx="0" presStyleCnt="12">
        <dgm:presLayoutVars>
          <dgm:chMax/>
          <dgm:chPref val="3"/>
        </dgm:presLayoutVars>
      </dgm:prSet>
      <dgm:spPr/>
      <dgm:t>
        <a:bodyPr/>
        <a:lstStyle/>
        <a:p>
          <a:endParaRPr lang="en-AU"/>
        </a:p>
      </dgm:t>
    </dgm:pt>
    <dgm:pt modelId="{7586DC77-3446-43E5-8F56-1169A2C2C563}" type="pres">
      <dgm:prSet presAssocID="{677B3292-A198-4CBE-9709-30C87D72E667}" presName="titleText2" presStyleLbl="fgAcc1" presStyleIdx="0" presStyleCnt="12">
        <dgm:presLayoutVars>
          <dgm:chMax val="0"/>
          <dgm:chPref val="0"/>
        </dgm:presLayoutVars>
      </dgm:prSet>
      <dgm:spPr/>
      <dgm:t>
        <a:bodyPr/>
        <a:lstStyle/>
        <a:p>
          <a:endParaRPr lang="en-AU"/>
        </a:p>
      </dgm:t>
    </dgm:pt>
    <dgm:pt modelId="{6BD48EC5-2471-4E8A-A336-641F78A80507}" type="pres">
      <dgm:prSet presAssocID="{677B3292-A198-4CBE-9709-30C87D72E667}" presName="rootConnector" presStyleLbl="node2" presStyleIdx="0" presStyleCnt="0"/>
      <dgm:spPr/>
      <dgm:t>
        <a:bodyPr/>
        <a:lstStyle/>
        <a:p>
          <a:endParaRPr lang="en-AU"/>
        </a:p>
      </dgm:t>
    </dgm:pt>
    <dgm:pt modelId="{E0523788-4F82-4D9D-82D7-D20D0AB2FAE5}" type="pres">
      <dgm:prSet presAssocID="{677B3292-A198-4CBE-9709-30C87D72E667}" presName="hierChild4" presStyleCnt="0"/>
      <dgm:spPr/>
    </dgm:pt>
    <dgm:pt modelId="{4284F46B-2C24-458D-886D-65BC392045B0}" type="pres">
      <dgm:prSet presAssocID="{820D3880-2017-4408-8AD8-CA5BF75B6C62}" presName="Name42" presStyleLbl="parChTrans1D3" presStyleIdx="0" presStyleCnt="7"/>
      <dgm:spPr/>
      <dgm:t>
        <a:bodyPr/>
        <a:lstStyle/>
        <a:p>
          <a:endParaRPr lang="en-AU"/>
        </a:p>
      </dgm:t>
    </dgm:pt>
    <dgm:pt modelId="{80838BE9-9D5A-472F-8D45-0EB1D53D5A16}" type="pres">
      <dgm:prSet presAssocID="{7D1B804B-CFFF-4718-8B62-BBDCF32D1AB2}" presName="hierRoot2" presStyleCnt="0">
        <dgm:presLayoutVars>
          <dgm:hierBranch val="init"/>
        </dgm:presLayoutVars>
      </dgm:prSet>
      <dgm:spPr/>
    </dgm:pt>
    <dgm:pt modelId="{9F3894AC-FE7A-4DAC-992E-E85110CB7B21}" type="pres">
      <dgm:prSet presAssocID="{7D1B804B-CFFF-4718-8B62-BBDCF32D1AB2}" presName="rootComposite" presStyleCnt="0"/>
      <dgm:spPr/>
    </dgm:pt>
    <dgm:pt modelId="{6A07E123-E941-4EB5-92D4-52D0A09EBB49}" type="pres">
      <dgm:prSet presAssocID="{7D1B804B-CFFF-4718-8B62-BBDCF32D1AB2}" presName="rootText" presStyleLbl="node1" presStyleIdx="1" presStyleCnt="12" custScaleX="75903" custScaleY="88666">
        <dgm:presLayoutVars>
          <dgm:chMax/>
          <dgm:chPref val="3"/>
        </dgm:presLayoutVars>
      </dgm:prSet>
      <dgm:spPr/>
      <dgm:t>
        <a:bodyPr/>
        <a:lstStyle/>
        <a:p>
          <a:endParaRPr lang="en-AU"/>
        </a:p>
      </dgm:t>
    </dgm:pt>
    <dgm:pt modelId="{DCB3B158-B693-499D-B656-449E6FF6FB70}" type="pres">
      <dgm:prSet presAssocID="{7D1B804B-CFFF-4718-8B62-BBDCF32D1AB2}" presName="titleText2" presStyleLbl="fgAcc1" presStyleIdx="1" presStyleCnt="12" custScaleX="77589">
        <dgm:presLayoutVars>
          <dgm:chMax val="0"/>
          <dgm:chPref val="0"/>
        </dgm:presLayoutVars>
      </dgm:prSet>
      <dgm:spPr/>
      <dgm:t>
        <a:bodyPr/>
        <a:lstStyle/>
        <a:p>
          <a:endParaRPr lang="en-AU"/>
        </a:p>
      </dgm:t>
    </dgm:pt>
    <dgm:pt modelId="{42340CB1-D4CB-4D51-BC3B-B04B26D1E3B0}" type="pres">
      <dgm:prSet presAssocID="{7D1B804B-CFFF-4718-8B62-BBDCF32D1AB2}" presName="rootConnector" presStyleLbl="node3" presStyleIdx="0" presStyleCnt="0"/>
      <dgm:spPr/>
      <dgm:t>
        <a:bodyPr/>
        <a:lstStyle/>
        <a:p>
          <a:endParaRPr lang="en-AU"/>
        </a:p>
      </dgm:t>
    </dgm:pt>
    <dgm:pt modelId="{8F503059-E47A-438B-8C4D-E0DC58E7A68C}" type="pres">
      <dgm:prSet presAssocID="{7D1B804B-CFFF-4718-8B62-BBDCF32D1AB2}" presName="hierChild4" presStyleCnt="0"/>
      <dgm:spPr/>
    </dgm:pt>
    <dgm:pt modelId="{108AB53A-7E03-4F17-A71F-22DD7B22F2E0}" type="pres">
      <dgm:prSet presAssocID="{7D1B804B-CFFF-4718-8B62-BBDCF32D1AB2}" presName="hierChild5" presStyleCnt="0"/>
      <dgm:spPr/>
    </dgm:pt>
    <dgm:pt modelId="{6EE1B3D4-E777-43C7-85AE-4F8A9B129704}" type="pres">
      <dgm:prSet presAssocID="{9953F00B-6851-4EAC-BFBD-8345E9CC8D17}" presName="Name42" presStyleLbl="parChTrans1D3" presStyleIdx="1" presStyleCnt="7"/>
      <dgm:spPr/>
      <dgm:t>
        <a:bodyPr/>
        <a:lstStyle/>
        <a:p>
          <a:endParaRPr lang="en-AU"/>
        </a:p>
      </dgm:t>
    </dgm:pt>
    <dgm:pt modelId="{C6448E4D-57CE-4A23-B293-F55BFC0628F4}" type="pres">
      <dgm:prSet presAssocID="{C3E9312C-1A08-46AA-934E-9E046B970337}" presName="hierRoot2" presStyleCnt="0">
        <dgm:presLayoutVars>
          <dgm:hierBranch val="init"/>
        </dgm:presLayoutVars>
      </dgm:prSet>
      <dgm:spPr/>
    </dgm:pt>
    <dgm:pt modelId="{9E2EC2B0-9946-4F35-BD17-C26038E5A1ED}" type="pres">
      <dgm:prSet presAssocID="{C3E9312C-1A08-46AA-934E-9E046B970337}" presName="rootComposite" presStyleCnt="0"/>
      <dgm:spPr/>
    </dgm:pt>
    <dgm:pt modelId="{C96E4856-B515-4807-BD96-C301F69DAEAD}" type="pres">
      <dgm:prSet presAssocID="{C3E9312C-1A08-46AA-934E-9E046B970337}" presName="rootText" presStyleLbl="node1" presStyleIdx="2" presStyleCnt="12" custScaleX="75903" custScaleY="88666">
        <dgm:presLayoutVars>
          <dgm:chMax/>
          <dgm:chPref val="3"/>
        </dgm:presLayoutVars>
      </dgm:prSet>
      <dgm:spPr/>
      <dgm:t>
        <a:bodyPr/>
        <a:lstStyle/>
        <a:p>
          <a:endParaRPr lang="en-AU"/>
        </a:p>
      </dgm:t>
    </dgm:pt>
    <dgm:pt modelId="{C18ACB7B-241A-40CA-879C-DB7410736097}" type="pres">
      <dgm:prSet presAssocID="{C3E9312C-1A08-46AA-934E-9E046B970337}" presName="titleText2" presStyleLbl="fgAcc1" presStyleIdx="2" presStyleCnt="12" custScaleX="75452">
        <dgm:presLayoutVars>
          <dgm:chMax val="0"/>
          <dgm:chPref val="0"/>
        </dgm:presLayoutVars>
      </dgm:prSet>
      <dgm:spPr/>
      <dgm:t>
        <a:bodyPr/>
        <a:lstStyle/>
        <a:p>
          <a:endParaRPr lang="en-AU"/>
        </a:p>
      </dgm:t>
    </dgm:pt>
    <dgm:pt modelId="{7B21E93B-941B-4DD9-A45D-7CA0ED3D9988}" type="pres">
      <dgm:prSet presAssocID="{C3E9312C-1A08-46AA-934E-9E046B970337}" presName="rootConnector" presStyleLbl="node3" presStyleIdx="0" presStyleCnt="0"/>
      <dgm:spPr/>
      <dgm:t>
        <a:bodyPr/>
        <a:lstStyle/>
        <a:p>
          <a:endParaRPr lang="en-AU"/>
        </a:p>
      </dgm:t>
    </dgm:pt>
    <dgm:pt modelId="{28BA309D-B9BC-4869-95AC-190C5CBEA1D3}" type="pres">
      <dgm:prSet presAssocID="{C3E9312C-1A08-46AA-934E-9E046B970337}" presName="hierChild4" presStyleCnt="0"/>
      <dgm:spPr/>
    </dgm:pt>
    <dgm:pt modelId="{2F1CEB0C-3D03-408D-9AA2-98BC45214C68}" type="pres">
      <dgm:prSet presAssocID="{C3E9312C-1A08-46AA-934E-9E046B970337}" presName="hierChild5" presStyleCnt="0"/>
      <dgm:spPr/>
    </dgm:pt>
    <dgm:pt modelId="{5752720D-4859-4F7E-A6D2-BD160DF7AB38}" type="pres">
      <dgm:prSet presAssocID="{822E5AA1-AEE9-4856-89AC-7D1E8702E6A9}" presName="Name42" presStyleLbl="parChTrans1D3" presStyleIdx="2" presStyleCnt="7"/>
      <dgm:spPr/>
      <dgm:t>
        <a:bodyPr/>
        <a:lstStyle/>
        <a:p>
          <a:endParaRPr lang="en-AU"/>
        </a:p>
      </dgm:t>
    </dgm:pt>
    <dgm:pt modelId="{29451E3E-5000-4D34-9954-564B74C84D2E}" type="pres">
      <dgm:prSet presAssocID="{77D0CD64-E627-47C7-B7E9-79ADAE32C37C}" presName="hierRoot2" presStyleCnt="0">
        <dgm:presLayoutVars>
          <dgm:hierBranch val="init"/>
        </dgm:presLayoutVars>
      </dgm:prSet>
      <dgm:spPr/>
    </dgm:pt>
    <dgm:pt modelId="{2C092B19-9852-4DE7-8C6C-83469FC5A404}" type="pres">
      <dgm:prSet presAssocID="{77D0CD64-E627-47C7-B7E9-79ADAE32C37C}" presName="rootComposite" presStyleCnt="0"/>
      <dgm:spPr/>
    </dgm:pt>
    <dgm:pt modelId="{C32E9E92-D842-4C2A-95F8-FFE8FA7D4A92}" type="pres">
      <dgm:prSet presAssocID="{77D0CD64-E627-47C7-B7E9-79ADAE32C37C}" presName="rootText" presStyleLbl="node1" presStyleIdx="3" presStyleCnt="12" custScaleX="75903" custScaleY="88666">
        <dgm:presLayoutVars>
          <dgm:chMax/>
          <dgm:chPref val="3"/>
        </dgm:presLayoutVars>
      </dgm:prSet>
      <dgm:spPr/>
      <dgm:t>
        <a:bodyPr/>
        <a:lstStyle/>
        <a:p>
          <a:endParaRPr lang="en-AU"/>
        </a:p>
      </dgm:t>
    </dgm:pt>
    <dgm:pt modelId="{2D2590CC-BF7E-4A61-9530-A751A0F632AB}" type="pres">
      <dgm:prSet presAssocID="{77D0CD64-E627-47C7-B7E9-79ADAE32C37C}" presName="titleText2" presStyleLbl="fgAcc1" presStyleIdx="3" presStyleCnt="12" custScaleX="77589">
        <dgm:presLayoutVars>
          <dgm:chMax val="0"/>
          <dgm:chPref val="0"/>
        </dgm:presLayoutVars>
      </dgm:prSet>
      <dgm:spPr/>
      <dgm:t>
        <a:bodyPr/>
        <a:lstStyle/>
        <a:p>
          <a:endParaRPr lang="en-AU"/>
        </a:p>
      </dgm:t>
    </dgm:pt>
    <dgm:pt modelId="{4E4CE000-A3DE-4E46-ADB1-B31349BEAA86}" type="pres">
      <dgm:prSet presAssocID="{77D0CD64-E627-47C7-B7E9-79ADAE32C37C}" presName="rootConnector" presStyleLbl="node3" presStyleIdx="0" presStyleCnt="0"/>
      <dgm:spPr/>
      <dgm:t>
        <a:bodyPr/>
        <a:lstStyle/>
        <a:p>
          <a:endParaRPr lang="en-AU"/>
        </a:p>
      </dgm:t>
    </dgm:pt>
    <dgm:pt modelId="{99AFD5C3-6074-4689-BC04-662CA82E0DB6}" type="pres">
      <dgm:prSet presAssocID="{77D0CD64-E627-47C7-B7E9-79ADAE32C37C}" presName="hierChild4" presStyleCnt="0"/>
      <dgm:spPr/>
    </dgm:pt>
    <dgm:pt modelId="{26E22FB2-6C53-4310-A56D-6F56F4785142}" type="pres">
      <dgm:prSet presAssocID="{77D0CD64-E627-47C7-B7E9-79ADAE32C37C}" presName="hierChild5" presStyleCnt="0"/>
      <dgm:spPr/>
    </dgm:pt>
    <dgm:pt modelId="{81D186D6-206D-4A9A-ACAE-5F5BAA1B4740}" type="pres">
      <dgm:prSet presAssocID="{71662008-E8AC-4ACB-8F1F-2FABDA69F880}" presName="Name42" presStyleLbl="parChTrans1D3" presStyleIdx="3" presStyleCnt="7"/>
      <dgm:spPr/>
      <dgm:t>
        <a:bodyPr/>
        <a:lstStyle/>
        <a:p>
          <a:endParaRPr lang="en-AU"/>
        </a:p>
      </dgm:t>
    </dgm:pt>
    <dgm:pt modelId="{06FE1BF8-D9C3-4D8E-B47A-534AAF706DDD}" type="pres">
      <dgm:prSet presAssocID="{624CA3F1-A2BF-4EA7-8049-91A20EF1315D}" presName="hierRoot2" presStyleCnt="0">
        <dgm:presLayoutVars>
          <dgm:hierBranch val="init"/>
        </dgm:presLayoutVars>
      </dgm:prSet>
      <dgm:spPr/>
    </dgm:pt>
    <dgm:pt modelId="{952ED7F8-72C0-4E3A-9053-46410844A287}" type="pres">
      <dgm:prSet presAssocID="{624CA3F1-A2BF-4EA7-8049-91A20EF1315D}" presName="rootComposite" presStyleCnt="0"/>
      <dgm:spPr/>
    </dgm:pt>
    <dgm:pt modelId="{27A8A2DD-861C-4274-B000-D38B8C3F327D}" type="pres">
      <dgm:prSet presAssocID="{624CA3F1-A2BF-4EA7-8049-91A20EF1315D}" presName="rootText" presStyleLbl="node1" presStyleIdx="4" presStyleCnt="12" custScaleX="75903" custScaleY="88666">
        <dgm:presLayoutVars>
          <dgm:chMax/>
          <dgm:chPref val="3"/>
        </dgm:presLayoutVars>
      </dgm:prSet>
      <dgm:spPr/>
      <dgm:t>
        <a:bodyPr/>
        <a:lstStyle/>
        <a:p>
          <a:endParaRPr lang="en-AU"/>
        </a:p>
      </dgm:t>
    </dgm:pt>
    <dgm:pt modelId="{8E89A810-15E4-46AC-AC3B-9130C96D0BD7}" type="pres">
      <dgm:prSet presAssocID="{624CA3F1-A2BF-4EA7-8049-91A20EF1315D}" presName="titleText2" presStyleLbl="fgAcc1" presStyleIdx="4" presStyleCnt="12" custScaleX="75452">
        <dgm:presLayoutVars>
          <dgm:chMax val="0"/>
          <dgm:chPref val="0"/>
        </dgm:presLayoutVars>
      </dgm:prSet>
      <dgm:spPr/>
      <dgm:t>
        <a:bodyPr/>
        <a:lstStyle/>
        <a:p>
          <a:endParaRPr lang="en-AU"/>
        </a:p>
      </dgm:t>
    </dgm:pt>
    <dgm:pt modelId="{94A0C170-C030-4CC0-ACE9-E8861AC12077}" type="pres">
      <dgm:prSet presAssocID="{624CA3F1-A2BF-4EA7-8049-91A20EF1315D}" presName="rootConnector" presStyleLbl="node3" presStyleIdx="0" presStyleCnt="0"/>
      <dgm:spPr/>
      <dgm:t>
        <a:bodyPr/>
        <a:lstStyle/>
        <a:p>
          <a:endParaRPr lang="en-AU"/>
        </a:p>
      </dgm:t>
    </dgm:pt>
    <dgm:pt modelId="{C9722CE8-6147-4B21-85E3-65A3724C64B4}" type="pres">
      <dgm:prSet presAssocID="{624CA3F1-A2BF-4EA7-8049-91A20EF1315D}" presName="hierChild4" presStyleCnt="0"/>
      <dgm:spPr/>
    </dgm:pt>
    <dgm:pt modelId="{5AECE699-0B40-42C0-A797-89355A6E5FE7}" type="pres">
      <dgm:prSet presAssocID="{624CA3F1-A2BF-4EA7-8049-91A20EF1315D}" presName="hierChild5" presStyleCnt="0"/>
      <dgm:spPr/>
    </dgm:pt>
    <dgm:pt modelId="{72AAF7C3-6474-4207-8F33-DE4DD2C94637}" type="pres">
      <dgm:prSet presAssocID="{406A8071-BCB5-4C43-A0DF-DA87116E3EA8}" presName="Name42" presStyleLbl="parChTrans1D3" presStyleIdx="4" presStyleCnt="7"/>
      <dgm:spPr/>
      <dgm:t>
        <a:bodyPr/>
        <a:lstStyle/>
        <a:p>
          <a:endParaRPr lang="en-AU"/>
        </a:p>
      </dgm:t>
    </dgm:pt>
    <dgm:pt modelId="{3C89DDFD-695A-495D-8C44-427D6434AAFF}" type="pres">
      <dgm:prSet presAssocID="{3209B032-2C55-4E2E-BDB8-3DE264C8ADB1}" presName="hierRoot2" presStyleCnt="0">
        <dgm:presLayoutVars>
          <dgm:hierBranch val="init"/>
        </dgm:presLayoutVars>
      </dgm:prSet>
      <dgm:spPr/>
    </dgm:pt>
    <dgm:pt modelId="{E0E6EBBC-3C65-41EB-806E-B4233876502C}" type="pres">
      <dgm:prSet presAssocID="{3209B032-2C55-4E2E-BDB8-3DE264C8ADB1}" presName="rootComposite" presStyleCnt="0"/>
      <dgm:spPr/>
    </dgm:pt>
    <dgm:pt modelId="{D73122E5-1550-47CF-868E-B952E746DEBF}" type="pres">
      <dgm:prSet presAssocID="{3209B032-2C55-4E2E-BDB8-3DE264C8ADB1}" presName="rootText" presStyleLbl="node1" presStyleIdx="5" presStyleCnt="12" custScaleX="75903" custScaleY="88666">
        <dgm:presLayoutVars>
          <dgm:chMax/>
          <dgm:chPref val="3"/>
        </dgm:presLayoutVars>
      </dgm:prSet>
      <dgm:spPr/>
      <dgm:t>
        <a:bodyPr/>
        <a:lstStyle/>
        <a:p>
          <a:endParaRPr lang="en-AU"/>
        </a:p>
      </dgm:t>
    </dgm:pt>
    <dgm:pt modelId="{4E921102-8BD3-40EB-99B8-CA65C13DB08F}" type="pres">
      <dgm:prSet presAssocID="{3209B032-2C55-4E2E-BDB8-3DE264C8ADB1}" presName="titleText2" presStyleLbl="fgAcc1" presStyleIdx="5" presStyleCnt="12" custScaleX="77589">
        <dgm:presLayoutVars>
          <dgm:chMax val="0"/>
          <dgm:chPref val="0"/>
        </dgm:presLayoutVars>
      </dgm:prSet>
      <dgm:spPr/>
      <dgm:t>
        <a:bodyPr/>
        <a:lstStyle/>
        <a:p>
          <a:endParaRPr lang="en-AU"/>
        </a:p>
      </dgm:t>
    </dgm:pt>
    <dgm:pt modelId="{FE9B086E-386D-4429-983A-CB26BC33BD41}" type="pres">
      <dgm:prSet presAssocID="{3209B032-2C55-4E2E-BDB8-3DE264C8ADB1}" presName="rootConnector" presStyleLbl="node3" presStyleIdx="0" presStyleCnt="0"/>
      <dgm:spPr/>
      <dgm:t>
        <a:bodyPr/>
        <a:lstStyle/>
        <a:p>
          <a:endParaRPr lang="en-AU"/>
        </a:p>
      </dgm:t>
    </dgm:pt>
    <dgm:pt modelId="{4866C888-F0A5-4F98-BF38-C5E2608EB5AC}" type="pres">
      <dgm:prSet presAssocID="{3209B032-2C55-4E2E-BDB8-3DE264C8ADB1}" presName="hierChild4" presStyleCnt="0"/>
      <dgm:spPr/>
    </dgm:pt>
    <dgm:pt modelId="{730381EA-4F76-4D42-A5E2-825BE235EE12}" type="pres">
      <dgm:prSet presAssocID="{3209B032-2C55-4E2E-BDB8-3DE264C8ADB1}" presName="hierChild5" presStyleCnt="0"/>
      <dgm:spPr/>
    </dgm:pt>
    <dgm:pt modelId="{43D1781A-A48B-42B5-ABBC-14DD09C85024}" type="pres">
      <dgm:prSet presAssocID="{94AC90C9-949D-45B3-A782-48E97CE67E81}" presName="Name42" presStyleLbl="parChTrans1D3" presStyleIdx="5" presStyleCnt="7"/>
      <dgm:spPr/>
      <dgm:t>
        <a:bodyPr/>
        <a:lstStyle/>
        <a:p>
          <a:endParaRPr lang="en-AU"/>
        </a:p>
      </dgm:t>
    </dgm:pt>
    <dgm:pt modelId="{1E1FD992-B0BA-432A-B177-A4F04FF5C704}" type="pres">
      <dgm:prSet presAssocID="{AE7027DC-1EF3-440F-9F71-BFBA28A87F68}" presName="hierRoot2" presStyleCnt="0">
        <dgm:presLayoutVars>
          <dgm:hierBranch val="init"/>
        </dgm:presLayoutVars>
      </dgm:prSet>
      <dgm:spPr/>
    </dgm:pt>
    <dgm:pt modelId="{973C6EFC-7193-462E-92DF-6DE206F6523F}" type="pres">
      <dgm:prSet presAssocID="{AE7027DC-1EF3-440F-9F71-BFBA28A87F68}" presName="rootComposite" presStyleCnt="0"/>
      <dgm:spPr/>
    </dgm:pt>
    <dgm:pt modelId="{0EA7CAA6-D6B9-45A5-8AE3-26FDB34C1AAF}" type="pres">
      <dgm:prSet presAssocID="{AE7027DC-1EF3-440F-9F71-BFBA28A87F68}" presName="rootText" presStyleLbl="node1" presStyleIdx="6" presStyleCnt="12" custScaleX="80507" custScaleY="90135">
        <dgm:presLayoutVars>
          <dgm:chMax/>
          <dgm:chPref val="3"/>
        </dgm:presLayoutVars>
      </dgm:prSet>
      <dgm:spPr/>
      <dgm:t>
        <a:bodyPr/>
        <a:lstStyle/>
        <a:p>
          <a:endParaRPr lang="en-AU"/>
        </a:p>
      </dgm:t>
    </dgm:pt>
    <dgm:pt modelId="{3A72B44E-D54F-4E23-B813-CF647C405F80}" type="pres">
      <dgm:prSet presAssocID="{AE7027DC-1EF3-440F-9F71-BFBA28A87F68}" presName="titleText2" presStyleLbl="fgAcc1" presStyleIdx="6" presStyleCnt="12">
        <dgm:presLayoutVars>
          <dgm:chMax val="0"/>
          <dgm:chPref val="0"/>
        </dgm:presLayoutVars>
      </dgm:prSet>
      <dgm:spPr/>
      <dgm:t>
        <a:bodyPr/>
        <a:lstStyle/>
        <a:p>
          <a:endParaRPr lang="en-AU"/>
        </a:p>
      </dgm:t>
    </dgm:pt>
    <dgm:pt modelId="{A1846DA0-8CF5-4105-AB77-EC2A1FF2D4DB}" type="pres">
      <dgm:prSet presAssocID="{AE7027DC-1EF3-440F-9F71-BFBA28A87F68}" presName="rootConnector" presStyleLbl="node3" presStyleIdx="0" presStyleCnt="0"/>
      <dgm:spPr/>
      <dgm:t>
        <a:bodyPr/>
        <a:lstStyle/>
        <a:p>
          <a:endParaRPr lang="en-AU"/>
        </a:p>
      </dgm:t>
    </dgm:pt>
    <dgm:pt modelId="{D59DC0AB-DFB9-406F-A207-075CA5797D11}" type="pres">
      <dgm:prSet presAssocID="{AE7027DC-1EF3-440F-9F71-BFBA28A87F68}" presName="hierChild4" presStyleCnt="0"/>
      <dgm:spPr/>
    </dgm:pt>
    <dgm:pt modelId="{CB460D7D-B609-4AE3-982C-5FD210AEA6A8}" type="pres">
      <dgm:prSet presAssocID="{AE7027DC-1EF3-440F-9F71-BFBA28A87F68}" presName="hierChild5" presStyleCnt="0"/>
      <dgm:spPr/>
    </dgm:pt>
    <dgm:pt modelId="{6E0D71FD-6572-49A9-8A5E-D354A65C14AD}" type="pres">
      <dgm:prSet presAssocID="{677B3292-A198-4CBE-9709-30C87D72E667}" presName="hierChild5" presStyleCnt="0"/>
      <dgm:spPr/>
    </dgm:pt>
    <dgm:pt modelId="{8FC94B37-D5A9-4F20-8A87-5865C51090B5}" type="pres">
      <dgm:prSet presAssocID="{2353A974-2815-4ABF-8B26-01DD2AC1F253}" presName="Name37" presStyleLbl="parChTrans1D2" presStyleIdx="1" presStyleCnt="3"/>
      <dgm:spPr/>
      <dgm:t>
        <a:bodyPr/>
        <a:lstStyle/>
        <a:p>
          <a:endParaRPr lang="en-AU"/>
        </a:p>
      </dgm:t>
    </dgm:pt>
    <dgm:pt modelId="{D829813F-B4C7-4F39-9EC7-D6A148F23359}" type="pres">
      <dgm:prSet presAssocID="{BDAF6307-8997-4506-93A2-D1EC0B6EE0C1}" presName="hierRoot2" presStyleCnt="0">
        <dgm:presLayoutVars>
          <dgm:hierBranch val="init"/>
        </dgm:presLayoutVars>
      </dgm:prSet>
      <dgm:spPr/>
    </dgm:pt>
    <dgm:pt modelId="{1CEB3421-88DE-4333-AE68-A9D55E85EDE6}" type="pres">
      <dgm:prSet presAssocID="{BDAF6307-8997-4506-93A2-D1EC0B6EE0C1}" presName="rootComposite" presStyleCnt="0"/>
      <dgm:spPr/>
    </dgm:pt>
    <dgm:pt modelId="{84D0C071-6F3B-4761-B5E4-4BC1FB0FEEF0}" type="pres">
      <dgm:prSet presAssocID="{BDAF6307-8997-4506-93A2-D1EC0B6EE0C1}" presName="rootText" presStyleLbl="node1" presStyleIdx="7" presStyleCnt="12">
        <dgm:presLayoutVars>
          <dgm:chMax/>
          <dgm:chPref val="3"/>
        </dgm:presLayoutVars>
      </dgm:prSet>
      <dgm:spPr/>
      <dgm:t>
        <a:bodyPr/>
        <a:lstStyle/>
        <a:p>
          <a:endParaRPr lang="en-AU"/>
        </a:p>
      </dgm:t>
    </dgm:pt>
    <dgm:pt modelId="{2E05DA27-6565-4AC8-823B-0D1A49CF5FA7}" type="pres">
      <dgm:prSet presAssocID="{BDAF6307-8997-4506-93A2-D1EC0B6EE0C1}" presName="titleText2" presStyleLbl="fgAcc1" presStyleIdx="7" presStyleCnt="12">
        <dgm:presLayoutVars>
          <dgm:chMax val="0"/>
          <dgm:chPref val="0"/>
        </dgm:presLayoutVars>
      </dgm:prSet>
      <dgm:spPr/>
      <dgm:t>
        <a:bodyPr/>
        <a:lstStyle/>
        <a:p>
          <a:endParaRPr lang="en-AU"/>
        </a:p>
      </dgm:t>
    </dgm:pt>
    <dgm:pt modelId="{4704D6B1-F8E3-43F3-9418-80DF4E487709}" type="pres">
      <dgm:prSet presAssocID="{BDAF6307-8997-4506-93A2-D1EC0B6EE0C1}" presName="rootConnector" presStyleLbl="node2" presStyleIdx="0" presStyleCnt="0"/>
      <dgm:spPr/>
      <dgm:t>
        <a:bodyPr/>
        <a:lstStyle/>
        <a:p>
          <a:endParaRPr lang="en-AU"/>
        </a:p>
      </dgm:t>
    </dgm:pt>
    <dgm:pt modelId="{94B00F0A-13E1-4AC6-9EFE-E41B9BFEF939}" type="pres">
      <dgm:prSet presAssocID="{BDAF6307-8997-4506-93A2-D1EC0B6EE0C1}" presName="hierChild4" presStyleCnt="0"/>
      <dgm:spPr/>
    </dgm:pt>
    <dgm:pt modelId="{AAC20A8F-FFEC-465C-86AA-807C95C27B67}" type="pres">
      <dgm:prSet presAssocID="{A5480CBA-E712-4A4F-8717-4F76E846330B}" presName="Name37" presStyleLbl="parChTrans1D3" presStyleIdx="6" presStyleCnt="7"/>
      <dgm:spPr/>
      <dgm:t>
        <a:bodyPr/>
        <a:lstStyle/>
        <a:p>
          <a:endParaRPr lang="en-AU"/>
        </a:p>
      </dgm:t>
    </dgm:pt>
    <dgm:pt modelId="{46C67C26-8FE2-4E52-933D-7D5414F0A9B3}" type="pres">
      <dgm:prSet presAssocID="{F288777A-E70D-4F47-A51B-076E30F8BD4E}" presName="hierRoot2" presStyleCnt="0">
        <dgm:presLayoutVars>
          <dgm:hierBranch val="r"/>
        </dgm:presLayoutVars>
      </dgm:prSet>
      <dgm:spPr/>
    </dgm:pt>
    <dgm:pt modelId="{56B9766F-EDA5-4126-AB5B-5C5E3DB4B771}" type="pres">
      <dgm:prSet presAssocID="{F288777A-E70D-4F47-A51B-076E30F8BD4E}" presName="rootComposite" presStyleCnt="0"/>
      <dgm:spPr/>
    </dgm:pt>
    <dgm:pt modelId="{BB0EC1E0-01C5-4601-94A4-6AD2C4534AFC}" type="pres">
      <dgm:prSet presAssocID="{F288777A-E70D-4F47-A51B-076E30F8BD4E}" presName="rootText" presStyleLbl="node1" presStyleIdx="8" presStyleCnt="12" custLinFactNeighborY="87673">
        <dgm:presLayoutVars>
          <dgm:chMax/>
          <dgm:chPref val="3"/>
        </dgm:presLayoutVars>
      </dgm:prSet>
      <dgm:spPr/>
      <dgm:t>
        <a:bodyPr/>
        <a:lstStyle/>
        <a:p>
          <a:endParaRPr lang="en-AU"/>
        </a:p>
      </dgm:t>
    </dgm:pt>
    <dgm:pt modelId="{8559D909-591F-4C09-912F-0797E7C2F97F}" type="pres">
      <dgm:prSet presAssocID="{F288777A-E70D-4F47-A51B-076E30F8BD4E}" presName="titleText2" presStyleLbl="fgAcc1" presStyleIdx="8" presStyleCnt="12" custLinFactY="100000" custLinFactNeighborY="163019">
        <dgm:presLayoutVars>
          <dgm:chMax val="0"/>
          <dgm:chPref val="0"/>
        </dgm:presLayoutVars>
      </dgm:prSet>
      <dgm:spPr/>
      <dgm:t>
        <a:bodyPr/>
        <a:lstStyle/>
        <a:p>
          <a:endParaRPr lang="en-AU"/>
        </a:p>
      </dgm:t>
    </dgm:pt>
    <dgm:pt modelId="{60103ABE-6309-45BA-87F9-05AB532409CD}" type="pres">
      <dgm:prSet presAssocID="{F288777A-E70D-4F47-A51B-076E30F8BD4E}" presName="rootConnector" presStyleLbl="node3" presStyleIdx="0" presStyleCnt="0"/>
      <dgm:spPr/>
      <dgm:t>
        <a:bodyPr/>
        <a:lstStyle/>
        <a:p>
          <a:endParaRPr lang="en-AU"/>
        </a:p>
      </dgm:t>
    </dgm:pt>
    <dgm:pt modelId="{D7349839-736B-4D7C-BF5E-68154B8E7A9C}" type="pres">
      <dgm:prSet presAssocID="{F288777A-E70D-4F47-A51B-076E30F8BD4E}" presName="hierChild4" presStyleCnt="0"/>
      <dgm:spPr/>
    </dgm:pt>
    <dgm:pt modelId="{C9B6C2BE-4317-492E-97A8-F149EC400927}" type="pres">
      <dgm:prSet presAssocID="{9436C201-38CC-4EB0-A76C-16D3D738E8E8}" presName="Name44" presStyleLbl="parChTrans1D4" presStyleIdx="0" presStyleCnt="2"/>
      <dgm:spPr/>
      <dgm:t>
        <a:bodyPr/>
        <a:lstStyle/>
        <a:p>
          <a:endParaRPr lang="en-AU"/>
        </a:p>
      </dgm:t>
    </dgm:pt>
    <dgm:pt modelId="{63C2ACBC-F366-4A87-903F-2235570E0558}" type="pres">
      <dgm:prSet presAssocID="{A44AFA4F-8308-41FE-A1A6-640A427F13D1}" presName="hierRoot2" presStyleCnt="0">
        <dgm:presLayoutVars>
          <dgm:hierBranch val="init"/>
        </dgm:presLayoutVars>
      </dgm:prSet>
      <dgm:spPr/>
    </dgm:pt>
    <dgm:pt modelId="{5E500BDD-CC4E-4BF5-A63C-91C6FEC7310B}" type="pres">
      <dgm:prSet presAssocID="{A44AFA4F-8308-41FE-A1A6-640A427F13D1}" presName="rootComposite" presStyleCnt="0"/>
      <dgm:spPr/>
    </dgm:pt>
    <dgm:pt modelId="{323EFFAB-A9DF-4BF4-B3DC-845CE8223BA8}" type="pres">
      <dgm:prSet presAssocID="{A44AFA4F-8308-41FE-A1A6-640A427F13D1}" presName="rootText" presStyleLbl="node1" presStyleIdx="9" presStyleCnt="12" custScaleX="81775" custScaleY="78629" custLinFactNeighborY="71261">
        <dgm:presLayoutVars>
          <dgm:chMax/>
          <dgm:chPref val="3"/>
        </dgm:presLayoutVars>
      </dgm:prSet>
      <dgm:spPr/>
      <dgm:t>
        <a:bodyPr/>
        <a:lstStyle/>
        <a:p>
          <a:endParaRPr lang="en-AU"/>
        </a:p>
      </dgm:t>
    </dgm:pt>
    <dgm:pt modelId="{ED3C5749-F018-462B-B74C-A55CA11A8738}" type="pres">
      <dgm:prSet presAssocID="{A44AFA4F-8308-41FE-A1A6-640A427F13D1}" presName="titleText2" presStyleLbl="fgAcc1" presStyleIdx="9" presStyleCnt="12" custLinFactY="100000" custLinFactNeighborY="103269">
        <dgm:presLayoutVars>
          <dgm:chMax val="0"/>
          <dgm:chPref val="0"/>
        </dgm:presLayoutVars>
      </dgm:prSet>
      <dgm:spPr/>
      <dgm:t>
        <a:bodyPr/>
        <a:lstStyle/>
        <a:p>
          <a:endParaRPr lang="en-AU"/>
        </a:p>
      </dgm:t>
    </dgm:pt>
    <dgm:pt modelId="{090BADAA-BBFC-4965-95E0-B610F8EE9718}" type="pres">
      <dgm:prSet presAssocID="{A44AFA4F-8308-41FE-A1A6-640A427F13D1}" presName="rootConnector" presStyleLbl="node4" presStyleIdx="0" presStyleCnt="0"/>
      <dgm:spPr/>
      <dgm:t>
        <a:bodyPr/>
        <a:lstStyle/>
        <a:p>
          <a:endParaRPr lang="en-AU"/>
        </a:p>
      </dgm:t>
    </dgm:pt>
    <dgm:pt modelId="{2DFFA9E4-1DFE-43BB-B5F3-ECF7618AD481}" type="pres">
      <dgm:prSet presAssocID="{A44AFA4F-8308-41FE-A1A6-640A427F13D1}" presName="hierChild4" presStyleCnt="0"/>
      <dgm:spPr/>
    </dgm:pt>
    <dgm:pt modelId="{18A67138-1783-4A0B-B40B-8563DDCA91E7}" type="pres">
      <dgm:prSet presAssocID="{A44AFA4F-8308-41FE-A1A6-640A427F13D1}" presName="hierChild5" presStyleCnt="0"/>
      <dgm:spPr/>
    </dgm:pt>
    <dgm:pt modelId="{C2F4990C-916E-4E91-A4A9-B306E46249D2}" type="pres">
      <dgm:prSet presAssocID="{2DF11DC3-D574-40FE-843E-3707D60E82F4}" presName="Name44" presStyleLbl="parChTrans1D4" presStyleIdx="1" presStyleCnt="2"/>
      <dgm:spPr/>
      <dgm:t>
        <a:bodyPr/>
        <a:lstStyle/>
        <a:p>
          <a:endParaRPr lang="en-AU"/>
        </a:p>
      </dgm:t>
    </dgm:pt>
    <dgm:pt modelId="{10EDA9A6-44C5-4977-9166-BFA5452C2500}" type="pres">
      <dgm:prSet presAssocID="{7348CC9A-3800-429E-A327-D2B9AB2E21B1}" presName="hierRoot2" presStyleCnt="0">
        <dgm:presLayoutVars>
          <dgm:hierBranch val="init"/>
        </dgm:presLayoutVars>
      </dgm:prSet>
      <dgm:spPr/>
    </dgm:pt>
    <dgm:pt modelId="{797D8176-4DE0-417D-89A5-E98CFE0BEF45}" type="pres">
      <dgm:prSet presAssocID="{7348CC9A-3800-429E-A327-D2B9AB2E21B1}" presName="rootComposite" presStyleCnt="0"/>
      <dgm:spPr/>
    </dgm:pt>
    <dgm:pt modelId="{0EA5E895-FADC-495E-AEAF-98CB7EB278AA}" type="pres">
      <dgm:prSet presAssocID="{7348CC9A-3800-429E-A327-D2B9AB2E21B1}" presName="rootText" presStyleLbl="node1" presStyleIdx="10" presStyleCnt="12" custScaleX="85937" custScaleY="75769" custLinFactNeighborX="3516" custLinFactNeighborY="83377">
        <dgm:presLayoutVars>
          <dgm:chMax/>
          <dgm:chPref val="3"/>
        </dgm:presLayoutVars>
      </dgm:prSet>
      <dgm:spPr/>
      <dgm:t>
        <a:bodyPr/>
        <a:lstStyle/>
        <a:p>
          <a:endParaRPr lang="en-AU"/>
        </a:p>
      </dgm:t>
    </dgm:pt>
    <dgm:pt modelId="{62F4185E-A0A9-42EB-9F10-5D13D3F0AC3B}" type="pres">
      <dgm:prSet presAssocID="{7348CC9A-3800-429E-A327-D2B9AB2E21B1}" presName="titleText2" presStyleLbl="fgAcc1" presStyleIdx="10" presStyleCnt="12" custLinFactY="100000" custLinFactNeighborY="150137">
        <dgm:presLayoutVars>
          <dgm:chMax val="0"/>
          <dgm:chPref val="0"/>
        </dgm:presLayoutVars>
      </dgm:prSet>
      <dgm:spPr/>
      <dgm:t>
        <a:bodyPr/>
        <a:lstStyle/>
        <a:p>
          <a:endParaRPr lang="en-AU"/>
        </a:p>
      </dgm:t>
    </dgm:pt>
    <dgm:pt modelId="{448F1D4D-1DE8-4AA0-B4B6-D4D78EB03458}" type="pres">
      <dgm:prSet presAssocID="{7348CC9A-3800-429E-A327-D2B9AB2E21B1}" presName="rootConnector" presStyleLbl="node4" presStyleIdx="0" presStyleCnt="0"/>
      <dgm:spPr/>
      <dgm:t>
        <a:bodyPr/>
        <a:lstStyle/>
        <a:p>
          <a:endParaRPr lang="en-AU"/>
        </a:p>
      </dgm:t>
    </dgm:pt>
    <dgm:pt modelId="{46A4250B-0F4C-4CDF-9BCF-7C0F2260B743}" type="pres">
      <dgm:prSet presAssocID="{7348CC9A-3800-429E-A327-D2B9AB2E21B1}" presName="hierChild4" presStyleCnt="0"/>
      <dgm:spPr/>
    </dgm:pt>
    <dgm:pt modelId="{BBE6DFF1-E4FE-448E-986C-084FF3930795}" type="pres">
      <dgm:prSet presAssocID="{7348CC9A-3800-429E-A327-D2B9AB2E21B1}" presName="hierChild5" presStyleCnt="0"/>
      <dgm:spPr/>
    </dgm:pt>
    <dgm:pt modelId="{5388A0E6-FA90-43C0-823D-C6EE58AA1999}" type="pres">
      <dgm:prSet presAssocID="{F288777A-E70D-4F47-A51B-076E30F8BD4E}" presName="hierChild5" presStyleCnt="0"/>
      <dgm:spPr/>
    </dgm:pt>
    <dgm:pt modelId="{66855034-2487-4458-80E7-2E95DA388220}" type="pres">
      <dgm:prSet presAssocID="{BDAF6307-8997-4506-93A2-D1EC0B6EE0C1}" presName="hierChild5" presStyleCnt="0"/>
      <dgm:spPr/>
    </dgm:pt>
    <dgm:pt modelId="{F1C8BF0D-55C1-44A7-9BEF-7E406EA7D93E}" type="pres">
      <dgm:prSet presAssocID="{564E008B-44F9-4698-B2F2-46B01BC0147D}" presName="Name37" presStyleLbl="parChTrans1D2" presStyleIdx="2" presStyleCnt="3"/>
      <dgm:spPr/>
      <dgm:t>
        <a:bodyPr/>
        <a:lstStyle/>
        <a:p>
          <a:endParaRPr lang="en-AU"/>
        </a:p>
      </dgm:t>
    </dgm:pt>
    <dgm:pt modelId="{3E00AC60-B3A4-4F82-86AD-20845F5EB7C0}" type="pres">
      <dgm:prSet presAssocID="{DCB6707B-611A-47B2-B5DD-22BD35F3AF37}" presName="hierRoot2" presStyleCnt="0">
        <dgm:presLayoutVars>
          <dgm:hierBranch val="init"/>
        </dgm:presLayoutVars>
      </dgm:prSet>
      <dgm:spPr/>
    </dgm:pt>
    <dgm:pt modelId="{4DC37808-51D1-4B11-BA13-364B6D863B5A}" type="pres">
      <dgm:prSet presAssocID="{DCB6707B-611A-47B2-B5DD-22BD35F3AF37}" presName="rootComposite" presStyleCnt="0"/>
      <dgm:spPr/>
    </dgm:pt>
    <dgm:pt modelId="{2FD11B68-DD32-40C3-9CB9-6713BCAAB329}" type="pres">
      <dgm:prSet presAssocID="{DCB6707B-611A-47B2-B5DD-22BD35F3AF37}" presName="rootText" presStyleLbl="node1" presStyleIdx="11" presStyleCnt="12">
        <dgm:presLayoutVars>
          <dgm:chMax/>
          <dgm:chPref val="3"/>
        </dgm:presLayoutVars>
      </dgm:prSet>
      <dgm:spPr/>
      <dgm:t>
        <a:bodyPr/>
        <a:lstStyle/>
        <a:p>
          <a:endParaRPr lang="en-AU"/>
        </a:p>
      </dgm:t>
    </dgm:pt>
    <dgm:pt modelId="{BBD48EF1-8B2B-4461-99D1-1BFDAC089F57}" type="pres">
      <dgm:prSet presAssocID="{DCB6707B-611A-47B2-B5DD-22BD35F3AF37}" presName="titleText2" presStyleLbl="fgAcc1" presStyleIdx="11" presStyleCnt="12">
        <dgm:presLayoutVars>
          <dgm:chMax val="0"/>
          <dgm:chPref val="0"/>
        </dgm:presLayoutVars>
      </dgm:prSet>
      <dgm:spPr/>
      <dgm:t>
        <a:bodyPr/>
        <a:lstStyle/>
        <a:p>
          <a:endParaRPr lang="en-AU"/>
        </a:p>
      </dgm:t>
    </dgm:pt>
    <dgm:pt modelId="{1A566E4C-B90C-4394-B7E6-C6C18B7F9A64}" type="pres">
      <dgm:prSet presAssocID="{DCB6707B-611A-47B2-B5DD-22BD35F3AF37}" presName="rootConnector" presStyleLbl="node2" presStyleIdx="0" presStyleCnt="0"/>
      <dgm:spPr/>
      <dgm:t>
        <a:bodyPr/>
        <a:lstStyle/>
        <a:p>
          <a:endParaRPr lang="en-AU"/>
        </a:p>
      </dgm:t>
    </dgm:pt>
    <dgm:pt modelId="{51E564FF-C46C-445E-BE09-49ED76F4D3FD}" type="pres">
      <dgm:prSet presAssocID="{DCB6707B-611A-47B2-B5DD-22BD35F3AF37}" presName="hierChild4" presStyleCnt="0"/>
      <dgm:spPr/>
    </dgm:pt>
    <dgm:pt modelId="{B3B392CA-A721-4E68-B571-EAD06151A8FC}" type="pres">
      <dgm:prSet presAssocID="{DCB6707B-611A-47B2-B5DD-22BD35F3AF37}" presName="hierChild5" presStyleCnt="0"/>
      <dgm:spPr/>
    </dgm:pt>
    <dgm:pt modelId="{2B5C0C8B-2EDE-4403-B809-5D4FBB0541BD}" type="pres">
      <dgm:prSet presAssocID="{6E84C551-463B-4B9D-8EF3-6BF85B0C03F3}" presName="hierChild3" presStyleCnt="0"/>
      <dgm:spPr/>
    </dgm:pt>
  </dgm:ptLst>
  <dgm:cxnLst>
    <dgm:cxn modelId="{7ADAB963-3BE9-4927-A591-B0307288A77E}" type="presOf" srcId="{A5480CBA-E712-4A4F-8717-4F76E846330B}" destId="{AAC20A8F-FFEC-465C-86AA-807C95C27B67}" srcOrd="0" destOrd="0" presId="urn:microsoft.com/office/officeart/2008/layout/NameandTitleOrganizationalChart"/>
    <dgm:cxn modelId="{041A154A-5BC0-40D3-96F1-05C5954A26E5}" type="presOf" srcId="{3209B032-2C55-4E2E-BDB8-3DE264C8ADB1}" destId="{D73122E5-1550-47CF-868E-B952E746DEBF}" srcOrd="0" destOrd="0" presId="urn:microsoft.com/office/officeart/2008/layout/NameandTitleOrganizationalChart"/>
    <dgm:cxn modelId="{54E06FCB-CCA3-44EF-9B83-602DC463FDE5}" type="presOf" srcId="{3209B032-2C55-4E2E-BDB8-3DE264C8ADB1}" destId="{FE9B086E-386D-4429-983A-CB26BC33BD41}" srcOrd="1" destOrd="0" presId="urn:microsoft.com/office/officeart/2008/layout/NameandTitleOrganizationalChart"/>
    <dgm:cxn modelId="{0347035E-C658-431E-A82A-5BD71E48496D}" type="presOf" srcId="{5C065388-DA9F-4F57-8E37-D1CD6D8649BA}" destId="{ED3C5749-F018-462B-B74C-A55CA11A8738}" srcOrd="0" destOrd="0" presId="urn:microsoft.com/office/officeart/2008/layout/NameandTitleOrganizationalChart"/>
    <dgm:cxn modelId="{70268845-1624-4740-ABCC-38C9A20EF73C}" type="presOf" srcId="{13814A5A-CF8B-44DB-A34C-9415FB8874A2}" destId="{7586DC77-3446-43E5-8F56-1169A2C2C563}" srcOrd="0" destOrd="0" presId="urn:microsoft.com/office/officeart/2008/layout/NameandTitleOrganizationalChart"/>
    <dgm:cxn modelId="{B0C07C47-FDF5-4DCE-9E5E-8B83A5E19A81}" type="presOf" srcId="{6E84C551-463B-4B9D-8EF3-6BF85B0C03F3}" destId="{A8173A37-3B24-4028-B651-7409EC526700}" srcOrd="1" destOrd="0" presId="urn:microsoft.com/office/officeart/2008/layout/NameandTitleOrganizationalChart"/>
    <dgm:cxn modelId="{FB147F56-7E82-41A1-B4A5-7F547449110E}" type="presOf" srcId="{AE7027DC-1EF3-440F-9F71-BFBA28A87F68}" destId="{A1846DA0-8CF5-4105-AB77-EC2A1FF2D4DB}" srcOrd="1" destOrd="0" presId="urn:microsoft.com/office/officeart/2008/layout/NameandTitleOrganizationalChart"/>
    <dgm:cxn modelId="{E7E958EB-D0AA-4918-BEB3-40F1BAF48DE4}" type="presOf" srcId="{6E84C551-463B-4B9D-8EF3-6BF85B0C03F3}" destId="{DD15D1FC-34E1-42D3-B08A-0B215DA98D49}" srcOrd="0" destOrd="0" presId="urn:microsoft.com/office/officeart/2008/layout/NameandTitleOrganizationalChart"/>
    <dgm:cxn modelId="{D37B4DCA-4AAB-4208-8CEF-63AEC6E92873}" type="presOf" srcId="{7D1B804B-CFFF-4718-8B62-BBDCF32D1AB2}" destId="{6A07E123-E941-4EB5-92D4-52D0A09EBB49}" srcOrd="0" destOrd="0" presId="urn:microsoft.com/office/officeart/2008/layout/NameandTitleOrganizationalChart"/>
    <dgm:cxn modelId="{9A9B51A7-F4B5-45C2-A5F9-5C8BFB7B55AA}" type="presOf" srcId="{9436C201-38CC-4EB0-A76C-16D3D738E8E8}" destId="{C9B6C2BE-4317-492E-97A8-F149EC400927}" srcOrd="0" destOrd="0" presId="urn:microsoft.com/office/officeart/2008/layout/NameandTitleOrganizationalChart"/>
    <dgm:cxn modelId="{9254F7FC-105D-45A6-A958-DA5CDA04AF8D}" type="presOf" srcId="{677B3292-A198-4CBE-9709-30C87D72E667}" destId="{CA71922E-4E19-4775-8260-26F96ED391A1}" srcOrd="0" destOrd="0" presId="urn:microsoft.com/office/officeart/2008/layout/NameandTitleOrganizationalChart"/>
    <dgm:cxn modelId="{F752E528-4962-4FEB-8CFC-36F4C8034E3C}" type="presOf" srcId="{556D6904-3436-4217-9DAE-0935D4BEB57D}" destId="{2E05DA27-6565-4AC8-823B-0D1A49CF5FA7}" srcOrd="0" destOrd="0" presId="urn:microsoft.com/office/officeart/2008/layout/NameandTitleOrganizationalChart"/>
    <dgm:cxn modelId="{7790DB67-82A9-45A3-BF00-5F5ABC2943CB}" type="presOf" srcId="{2DF11DC3-D574-40FE-843E-3707D60E82F4}" destId="{C2F4990C-916E-4E91-A4A9-B306E46249D2}" srcOrd="0" destOrd="0" presId="urn:microsoft.com/office/officeart/2008/layout/NameandTitleOrganizationalChart"/>
    <dgm:cxn modelId="{8287BEE9-A306-4F01-B72E-29CADB623427}" type="presOf" srcId="{B9144BB1-06AD-441A-A9BD-7822C8CAECB9}" destId="{C18ACB7B-241A-40CA-879C-DB7410736097}" srcOrd="0" destOrd="0" presId="urn:microsoft.com/office/officeart/2008/layout/NameandTitleOrganizationalChart"/>
    <dgm:cxn modelId="{D9AC1B31-82CC-46D2-9850-1C4742A34514}" type="presOf" srcId="{406A8071-BCB5-4C43-A0DF-DA87116E3EA8}" destId="{72AAF7C3-6474-4207-8F33-DE4DD2C94637}" srcOrd="0" destOrd="0" presId="urn:microsoft.com/office/officeart/2008/layout/NameandTitleOrganizationalChart"/>
    <dgm:cxn modelId="{1635485F-C83F-4C10-8E96-EE875FC35DEF}" type="presOf" srcId="{0D2349B2-9408-497D-805B-A57C01CF8CEA}" destId="{BBD48EF1-8B2B-4461-99D1-1BFDAC089F57}" srcOrd="0" destOrd="0" presId="urn:microsoft.com/office/officeart/2008/layout/NameandTitleOrganizationalChart"/>
    <dgm:cxn modelId="{03F2D816-7EEE-4050-B631-8D54BA5B69B8}" srcId="{6E84C551-463B-4B9D-8EF3-6BF85B0C03F3}" destId="{BDAF6307-8997-4506-93A2-D1EC0B6EE0C1}" srcOrd="1" destOrd="0" parTransId="{2353A974-2815-4ABF-8B26-01DD2AC1F253}" sibTransId="{556D6904-3436-4217-9DAE-0935D4BEB57D}"/>
    <dgm:cxn modelId="{5373D8F8-4109-42F1-9771-3201686743C9}" type="presOf" srcId="{9953F00B-6851-4EAC-BFBD-8345E9CC8D17}" destId="{6EE1B3D4-E777-43C7-85AE-4F8A9B129704}" srcOrd="0" destOrd="0" presId="urn:microsoft.com/office/officeart/2008/layout/NameandTitleOrganizationalChart"/>
    <dgm:cxn modelId="{44402182-A1C0-426D-80BE-42308DC8DF4D}" type="presOf" srcId="{77D0CD64-E627-47C7-B7E9-79ADAE32C37C}" destId="{C32E9E92-D842-4C2A-95F8-FFE8FA7D4A92}" srcOrd="0" destOrd="0" presId="urn:microsoft.com/office/officeart/2008/layout/NameandTitleOrganizationalChart"/>
    <dgm:cxn modelId="{1799F2C7-6761-43CC-AF8B-31577BF5831A}" type="presOf" srcId="{624CA3F1-A2BF-4EA7-8049-91A20EF1315D}" destId="{27A8A2DD-861C-4274-B000-D38B8C3F327D}" srcOrd="0" destOrd="0" presId="urn:microsoft.com/office/officeart/2008/layout/NameandTitleOrganizationalChart"/>
    <dgm:cxn modelId="{36DFB7F3-0495-4968-82E6-DEC85BFDE52F}" type="presOf" srcId="{A44AFA4F-8308-41FE-A1A6-640A427F13D1}" destId="{323EFFAB-A9DF-4BF4-B3DC-845CE8223BA8}" srcOrd="0" destOrd="0" presId="urn:microsoft.com/office/officeart/2008/layout/NameandTitleOrganizationalChart"/>
    <dgm:cxn modelId="{F47C04F2-0012-414C-8F41-0F1954C8F6D5}" srcId="{6E84C551-463B-4B9D-8EF3-6BF85B0C03F3}" destId="{677B3292-A198-4CBE-9709-30C87D72E667}" srcOrd="0" destOrd="0" parTransId="{912E30A9-DDC8-49F6-852E-28320AD379BC}" sibTransId="{13814A5A-CF8B-44DB-A34C-9415FB8874A2}"/>
    <dgm:cxn modelId="{72C23AF1-D5A6-47D1-89E5-B1EC927703F5}" type="presOf" srcId="{8C147055-B6C5-4CDC-8A8E-5A664589E1A3}" destId="{4E921102-8BD3-40EB-99B8-CA65C13DB08F}" srcOrd="0" destOrd="0" presId="urn:microsoft.com/office/officeart/2008/layout/NameandTitleOrganizationalChart"/>
    <dgm:cxn modelId="{EB5B9523-9F62-4BA1-9ECB-10C6D616ED44}" type="presOf" srcId="{2BB12A62-88AA-4820-B002-9D86E2E8664E}" destId="{3A72B44E-D54F-4E23-B813-CF647C405F80}" srcOrd="0" destOrd="0" presId="urn:microsoft.com/office/officeart/2008/layout/NameandTitleOrganizationalChart"/>
    <dgm:cxn modelId="{ACBF32F0-F8B1-4604-9C0E-C819B545B424}" type="presOf" srcId="{677B3292-A198-4CBE-9709-30C87D72E667}" destId="{6BD48EC5-2471-4E8A-A336-641F78A80507}" srcOrd="1" destOrd="0" presId="urn:microsoft.com/office/officeart/2008/layout/NameandTitleOrganizationalChart"/>
    <dgm:cxn modelId="{E382A122-F228-40FE-AAA0-433D57E71798}" srcId="{677B3292-A198-4CBE-9709-30C87D72E667}" destId="{3209B032-2C55-4E2E-BDB8-3DE264C8ADB1}" srcOrd="4" destOrd="0" parTransId="{406A8071-BCB5-4C43-A0DF-DA87116E3EA8}" sibTransId="{8C147055-B6C5-4CDC-8A8E-5A664589E1A3}"/>
    <dgm:cxn modelId="{E3D065FC-3D19-4837-9D3D-4C1FA1930303}" srcId="{F288777A-E70D-4F47-A51B-076E30F8BD4E}" destId="{A44AFA4F-8308-41FE-A1A6-640A427F13D1}" srcOrd="0" destOrd="0" parTransId="{9436C201-38CC-4EB0-A76C-16D3D738E8E8}" sibTransId="{5C065388-DA9F-4F57-8E37-D1CD6D8649BA}"/>
    <dgm:cxn modelId="{D8EB9A19-CB4A-4600-ADB9-AC32263335EE}" srcId="{F288777A-E70D-4F47-A51B-076E30F8BD4E}" destId="{7348CC9A-3800-429E-A327-D2B9AB2E21B1}" srcOrd="1" destOrd="0" parTransId="{2DF11DC3-D574-40FE-843E-3707D60E82F4}" sibTransId="{DEA0F90D-7E90-41DB-8FB1-74232745F360}"/>
    <dgm:cxn modelId="{A8317377-FD23-4C6A-811F-83746C80508F}" type="presOf" srcId="{2353A974-2815-4ABF-8B26-01DD2AC1F253}" destId="{8FC94B37-D5A9-4F20-8A87-5865C51090B5}" srcOrd="0" destOrd="0" presId="urn:microsoft.com/office/officeart/2008/layout/NameandTitleOrganizationalChart"/>
    <dgm:cxn modelId="{6EDE8CBD-32BB-4D66-A2B5-045810E6EC9F}" type="presOf" srcId="{C3E9312C-1A08-46AA-934E-9E046B970337}" destId="{7B21E93B-941B-4DD9-A45D-7CA0ED3D9988}" srcOrd="1" destOrd="0" presId="urn:microsoft.com/office/officeart/2008/layout/NameandTitleOrganizationalChart"/>
    <dgm:cxn modelId="{1FC922FE-F6C4-4D57-900F-D8B9F748D685}" type="presOf" srcId="{912E30A9-DDC8-49F6-852E-28320AD379BC}" destId="{A89B701B-FBB6-4FBB-9A04-4D5DB797E278}" srcOrd="0" destOrd="0" presId="urn:microsoft.com/office/officeart/2008/layout/NameandTitleOrganizationalChart"/>
    <dgm:cxn modelId="{4F788764-6FB3-451B-B3DD-677C2595403A}" type="presOf" srcId="{19EFDBA9-44FD-4877-BC02-2F5D82B83A0F}" destId="{2D2590CC-BF7E-4A61-9530-A751A0F632AB}" srcOrd="0" destOrd="0" presId="urn:microsoft.com/office/officeart/2008/layout/NameandTitleOrganizationalChart"/>
    <dgm:cxn modelId="{426AFC6E-E3F4-4B7C-BFCF-CB5C371A7FE1}" srcId="{677B3292-A198-4CBE-9709-30C87D72E667}" destId="{77D0CD64-E627-47C7-B7E9-79ADAE32C37C}" srcOrd="2" destOrd="0" parTransId="{822E5AA1-AEE9-4856-89AC-7D1E8702E6A9}" sibTransId="{19EFDBA9-44FD-4877-BC02-2F5D82B83A0F}"/>
    <dgm:cxn modelId="{B0B1E47C-5C05-4BCF-A1DA-ED076F730DB3}" type="presOf" srcId="{F288777A-E70D-4F47-A51B-076E30F8BD4E}" destId="{BB0EC1E0-01C5-4601-94A4-6AD2C4534AFC}" srcOrd="0" destOrd="0" presId="urn:microsoft.com/office/officeart/2008/layout/NameandTitleOrganizationalChart"/>
    <dgm:cxn modelId="{3963B202-9FF1-4D04-BFDF-ABA708DDBFEB}" type="presOf" srcId="{F288777A-E70D-4F47-A51B-076E30F8BD4E}" destId="{60103ABE-6309-45BA-87F9-05AB532409CD}" srcOrd="1" destOrd="0" presId="urn:microsoft.com/office/officeart/2008/layout/NameandTitleOrganizationalChart"/>
    <dgm:cxn modelId="{B52CCD9C-B266-4DBA-AF9B-38DE94A9878C}" type="presOf" srcId="{DCB6707B-611A-47B2-B5DD-22BD35F3AF37}" destId="{2FD11B68-DD32-40C3-9CB9-6713BCAAB329}" srcOrd="0" destOrd="0" presId="urn:microsoft.com/office/officeart/2008/layout/NameandTitleOrganizationalChart"/>
    <dgm:cxn modelId="{C03FF0F3-470F-49BE-B0FD-6DB7E6E5E211}" type="presOf" srcId="{A44AFA4F-8308-41FE-A1A6-640A427F13D1}" destId="{090BADAA-BBFC-4965-95E0-B610F8EE9718}" srcOrd="1" destOrd="0" presId="urn:microsoft.com/office/officeart/2008/layout/NameandTitleOrganizationalChart"/>
    <dgm:cxn modelId="{12DA5C84-8B5D-4A9C-9631-87650A5B0383}" type="presOf" srcId="{71662008-E8AC-4ACB-8F1F-2FABDA69F880}" destId="{81D186D6-206D-4A9A-ACAE-5F5BAA1B4740}" srcOrd="0" destOrd="0" presId="urn:microsoft.com/office/officeart/2008/layout/NameandTitleOrganizationalChart"/>
    <dgm:cxn modelId="{33343CD3-C59F-46DE-B623-ADF4537C7117}" type="presOf" srcId="{DCB6707B-611A-47B2-B5DD-22BD35F3AF37}" destId="{1A566E4C-B90C-4394-B7E6-C6C18B7F9A64}" srcOrd="1" destOrd="0" presId="urn:microsoft.com/office/officeart/2008/layout/NameandTitleOrganizationalChart"/>
    <dgm:cxn modelId="{B45EFE6A-F3A8-42E4-A5F0-D3711916BDCE}" type="presOf" srcId="{DEA0F90D-7E90-41DB-8FB1-74232745F360}" destId="{62F4185E-A0A9-42EB-9F10-5D13D3F0AC3B}" srcOrd="0" destOrd="0" presId="urn:microsoft.com/office/officeart/2008/layout/NameandTitleOrganizationalChart"/>
    <dgm:cxn modelId="{D4600BBE-4F33-4EE3-8369-D8B883BFEA52}" type="presOf" srcId="{7D1B804B-CFFF-4718-8B62-BBDCF32D1AB2}" destId="{42340CB1-D4CB-4D51-BC3B-B04B26D1E3B0}" srcOrd="1" destOrd="0" presId="urn:microsoft.com/office/officeart/2008/layout/NameandTitleOrganizationalChart"/>
    <dgm:cxn modelId="{28A7B7CF-6CD1-49C2-9405-F88B591BB8DE}" type="presOf" srcId="{3AAB4580-CBB4-48B7-9335-8A22BA3F6DB7}" destId="{8559D909-591F-4C09-912F-0797E7C2F97F}" srcOrd="0" destOrd="0" presId="urn:microsoft.com/office/officeart/2008/layout/NameandTitleOrganizationalChart"/>
    <dgm:cxn modelId="{963F81ED-62D7-49C4-948D-CCDBCF854A7B}" srcId="{677B3292-A198-4CBE-9709-30C87D72E667}" destId="{AE7027DC-1EF3-440F-9F71-BFBA28A87F68}" srcOrd="5" destOrd="0" parTransId="{94AC90C9-949D-45B3-A782-48E97CE67E81}" sibTransId="{2BB12A62-88AA-4820-B002-9D86E2E8664E}"/>
    <dgm:cxn modelId="{99524221-5D9E-41B7-95F6-A0214F389052}" srcId="{677B3292-A198-4CBE-9709-30C87D72E667}" destId="{C3E9312C-1A08-46AA-934E-9E046B970337}" srcOrd="1" destOrd="0" parTransId="{9953F00B-6851-4EAC-BFBD-8345E9CC8D17}" sibTransId="{B9144BB1-06AD-441A-A9BD-7822C8CAECB9}"/>
    <dgm:cxn modelId="{1508727C-CED6-45F0-BC0C-7EDA659FED97}" type="presOf" srcId="{2C0DCDB0-C127-4EB8-80E3-3579381CA5B9}" destId="{9BD3D8BD-4B4F-447C-9701-0E29AE9243CA}" srcOrd="0" destOrd="0" presId="urn:microsoft.com/office/officeart/2008/layout/NameandTitleOrganizationalChart"/>
    <dgm:cxn modelId="{8E123FB8-6180-4E04-BCC2-7475F4663F79}" srcId="{677B3292-A198-4CBE-9709-30C87D72E667}" destId="{624CA3F1-A2BF-4EA7-8049-91A20EF1315D}" srcOrd="3" destOrd="0" parTransId="{71662008-E8AC-4ACB-8F1F-2FABDA69F880}" sibTransId="{85E1E918-DC85-4B26-9299-5B57F744E857}"/>
    <dgm:cxn modelId="{8CCC5D5D-E9EB-42AB-9561-BA4DED936705}" type="presOf" srcId="{94AC90C9-949D-45B3-A782-48E97CE67E81}" destId="{43D1781A-A48B-42B5-ABBC-14DD09C85024}" srcOrd="0" destOrd="0" presId="urn:microsoft.com/office/officeart/2008/layout/NameandTitleOrganizationalChart"/>
    <dgm:cxn modelId="{3CF77433-3E17-44A5-ABD0-3DEA1A67CBD0}" srcId="{677B3292-A198-4CBE-9709-30C87D72E667}" destId="{7D1B804B-CFFF-4718-8B62-BBDCF32D1AB2}" srcOrd="0" destOrd="0" parTransId="{820D3880-2017-4408-8AD8-CA5BF75B6C62}" sibTransId="{3124AAC6-22BB-4B23-9D7C-61BE116F0612}"/>
    <dgm:cxn modelId="{16EEEA76-9E54-41AA-A4A7-F5900BDC2A6F}" type="presOf" srcId="{7348CC9A-3800-429E-A327-D2B9AB2E21B1}" destId="{0EA5E895-FADC-495E-AEAF-98CB7EB278AA}" srcOrd="0" destOrd="0" presId="urn:microsoft.com/office/officeart/2008/layout/NameandTitleOrganizationalChart"/>
    <dgm:cxn modelId="{78FE65FF-7AA8-40D7-96AC-B4CB0145B03F}" type="presOf" srcId="{AE7027DC-1EF3-440F-9F71-BFBA28A87F68}" destId="{0EA7CAA6-D6B9-45A5-8AE3-26FDB34C1AAF}" srcOrd="0" destOrd="0" presId="urn:microsoft.com/office/officeart/2008/layout/NameandTitleOrganizationalChart"/>
    <dgm:cxn modelId="{3A87CB8C-7BCA-4152-B4AB-C0E0764CE511}" type="presOf" srcId="{BDAF6307-8997-4506-93A2-D1EC0B6EE0C1}" destId="{4704D6B1-F8E3-43F3-9418-80DF4E487709}" srcOrd="1" destOrd="0" presId="urn:microsoft.com/office/officeart/2008/layout/NameandTitleOrganizationalChart"/>
    <dgm:cxn modelId="{7E485B6E-791F-43CD-AF47-32AA01A1CCE8}" srcId="{BDAF6307-8997-4506-93A2-D1EC0B6EE0C1}" destId="{F288777A-E70D-4F47-A51B-076E30F8BD4E}" srcOrd="0" destOrd="0" parTransId="{A5480CBA-E712-4A4F-8717-4F76E846330B}" sibTransId="{3AAB4580-CBB4-48B7-9335-8A22BA3F6DB7}"/>
    <dgm:cxn modelId="{59434A13-4EB7-4E5F-B32E-5BD85738C405}" type="presOf" srcId="{BDAF6307-8997-4506-93A2-D1EC0B6EE0C1}" destId="{84D0C071-6F3B-4761-B5E4-4BC1FB0FEEF0}" srcOrd="0" destOrd="0" presId="urn:microsoft.com/office/officeart/2008/layout/NameandTitleOrganizationalChart"/>
    <dgm:cxn modelId="{271A1D88-03D5-4E6B-8C14-E180C3EA36E9}" type="presOf" srcId="{7348CC9A-3800-429E-A327-D2B9AB2E21B1}" destId="{448F1D4D-1DE8-4AA0-B4B6-D4D78EB03458}" srcOrd="1" destOrd="0" presId="urn:microsoft.com/office/officeart/2008/layout/NameandTitleOrganizationalChart"/>
    <dgm:cxn modelId="{7C8388EE-2E93-4D12-BFEA-4BC15D40D6D4}" srcId="{2C0DCDB0-C127-4EB8-80E3-3579381CA5B9}" destId="{6E84C551-463B-4B9D-8EF3-6BF85B0C03F3}" srcOrd="0" destOrd="0" parTransId="{7D8F3FCA-44D4-447D-A25B-4891F6B84F2C}" sibTransId="{1B60C540-BDD5-4EEC-8CC2-CBC7688BA0AC}"/>
    <dgm:cxn modelId="{ABA1AB38-F58A-4784-89CB-7CF9E181968E}" type="presOf" srcId="{822E5AA1-AEE9-4856-89AC-7D1E8702E6A9}" destId="{5752720D-4859-4F7E-A6D2-BD160DF7AB38}" srcOrd="0" destOrd="0" presId="urn:microsoft.com/office/officeart/2008/layout/NameandTitleOrganizationalChart"/>
    <dgm:cxn modelId="{A3A69466-BA58-4818-8002-E19A9C6CCC8C}" type="presOf" srcId="{77D0CD64-E627-47C7-B7E9-79ADAE32C37C}" destId="{4E4CE000-A3DE-4E46-ADB1-B31349BEAA86}" srcOrd="1" destOrd="0" presId="urn:microsoft.com/office/officeart/2008/layout/NameandTitleOrganizationalChart"/>
    <dgm:cxn modelId="{624F0636-6F87-4AB1-984D-766EE7E400BA}" type="presOf" srcId="{85E1E918-DC85-4B26-9299-5B57F744E857}" destId="{8E89A810-15E4-46AC-AC3B-9130C96D0BD7}" srcOrd="0" destOrd="0" presId="urn:microsoft.com/office/officeart/2008/layout/NameandTitleOrganizationalChart"/>
    <dgm:cxn modelId="{78875153-4EBB-46A9-BCE0-B3D1288ABE80}" type="presOf" srcId="{C3E9312C-1A08-46AA-934E-9E046B970337}" destId="{C96E4856-B515-4807-BD96-C301F69DAEAD}" srcOrd="0" destOrd="0" presId="urn:microsoft.com/office/officeart/2008/layout/NameandTitleOrganizationalChart"/>
    <dgm:cxn modelId="{AA16F7E4-830B-4A25-A15E-190FEE5EAF3C}" type="presOf" srcId="{1B60C540-BDD5-4EEC-8CC2-CBC7688BA0AC}" destId="{F68995E3-D5AF-4133-BECA-93E21D0A1E90}" srcOrd="0" destOrd="0" presId="urn:microsoft.com/office/officeart/2008/layout/NameandTitleOrganizationalChart"/>
    <dgm:cxn modelId="{E3139112-17CA-42F8-8A6E-F213C58A6D0C}" type="presOf" srcId="{3124AAC6-22BB-4B23-9D7C-61BE116F0612}" destId="{DCB3B158-B693-499D-B656-449E6FF6FB70}" srcOrd="0" destOrd="0" presId="urn:microsoft.com/office/officeart/2008/layout/NameandTitleOrganizationalChart"/>
    <dgm:cxn modelId="{18E0F362-4F55-4713-A5CB-F1EAF465B602}" type="presOf" srcId="{564E008B-44F9-4698-B2F2-46B01BC0147D}" destId="{F1C8BF0D-55C1-44A7-9BEF-7E406EA7D93E}" srcOrd="0" destOrd="0" presId="urn:microsoft.com/office/officeart/2008/layout/NameandTitleOrganizationalChart"/>
    <dgm:cxn modelId="{E89744FB-D843-44CE-8DC9-F07EFD7124CA}" srcId="{6E84C551-463B-4B9D-8EF3-6BF85B0C03F3}" destId="{DCB6707B-611A-47B2-B5DD-22BD35F3AF37}" srcOrd="2" destOrd="0" parTransId="{564E008B-44F9-4698-B2F2-46B01BC0147D}" sibTransId="{0D2349B2-9408-497D-805B-A57C01CF8CEA}"/>
    <dgm:cxn modelId="{A33ACE5C-1C4D-4182-BCE1-626345519102}" type="presOf" srcId="{624CA3F1-A2BF-4EA7-8049-91A20EF1315D}" destId="{94A0C170-C030-4CC0-ACE9-E8861AC12077}" srcOrd="1" destOrd="0" presId="urn:microsoft.com/office/officeart/2008/layout/NameandTitleOrganizationalChart"/>
    <dgm:cxn modelId="{849B50F6-9D6E-44A0-A919-F6EAFBC937BD}" type="presOf" srcId="{820D3880-2017-4408-8AD8-CA5BF75B6C62}" destId="{4284F46B-2C24-458D-886D-65BC392045B0}" srcOrd="0" destOrd="0" presId="urn:microsoft.com/office/officeart/2008/layout/NameandTitleOrganizationalChart"/>
    <dgm:cxn modelId="{5A2DE767-9835-4607-87C0-0EADA48A35BA}" type="presParOf" srcId="{9BD3D8BD-4B4F-447C-9701-0E29AE9243CA}" destId="{5B21FA27-51B0-4B1E-BCD1-CBBB0F113827}" srcOrd="0" destOrd="0" presId="urn:microsoft.com/office/officeart/2008/layout/NameandTitleOrganizationalChart"/>
    <dgm:cxn modelId="{5C958999-2A2C-4EC8-84B7-42DC9387484D}" type="presParOf" srcId="{5B21FA27-51B0-4B1E-BCD1-CBBB0F113827}" destId="{AB4E11AF-5923-41D5-8993-AED663BC79AA}" srcOrd="0" destOrd="0" presId="urn:microsoft.com/office/officeart/2008/layout/NameandTitleOrganizationalChart"/>
    <dgm:cxn modelId="{68DFF463-DAE9-4422-A8ED-E9DD1E66404E}" type="presParOf" srcId="{AB4E11AF-5923-41D5-8993-AED663BC79AA}" destId="{DD15D1FC-34E1-42D3-B08A-0B215DA98D49}" srcOrd="0" destOrd="0" presId="urn:microsoft.com/office/officeart/2008/layout/NameandTitleOrganizationalChart"/>
    <dgm:cxn modelId="{BF66D9A1-69A1-43CE-84E8-AF84F8056D1E}" type="presParOf" srcId="{AB4E11AF-5923-41D5-8993-AED663BC79AA}" destId="{F68995E3-D5AF-4133-BECA-93E21D0A1E90}" srcOrd="1" destOrd="0" presId="urn:microsoft.com/office/officeart/2008/layout/NameandTitleOrganizationalChart"/>
    <dgm:cxn modelId="{6BD799E9-AF58-4CE3-9093-D49BFEE8B592}" type="presParOf" srcId="{AB4E11AF-5923-41D5-8993-AED663BC79AA}" destId="{A8173A37-3B24-4028-B651-7409EC526700}" srcOrd="2" destOrd="0" presId="urn:microsoft.com/office/officeart/2008/layout/NameandTitleOrganizationalChart"/>
    <dgm:cxn modelId="{B992CAC7-CEB0-4570-9E52-43BDF556C280}" type="presParOf" srcId="{5B21FA27-51B0-4B1E-BCD1-CBBB0F113827}" destId="{46621421-6868-4426-9D82-E055260C0FF4}" srcOrd="1" destOrd="0" presId="urn:microsoft.com/office/officeart/2008/layout/NameandTitleOrganizationalChart"/>
    <dgm:cxn modelId="{8BC342AA-2918-47A2-857B-99C5C74C659E}" type="presParOf" srcId="{46621421-6868-4426-9D82-E055260C0FF4}" destId="{A89B701B-FBB6-4FBB-9A04-4D5DB797E278}" srcOrd="0" destOrd="0" presId="urn:microsoft.com/office/officeart/2008/layout/NameandTitleOrganizationalChart"/>
    <dgm:cxn modelId="{216B7D72-0D55-4797-92D7-05CCCB98A493}" type="presParOf" srcId="{46621421-6868-4426-9D82-E055260C0FF4}" destId="{973E0FF2-F842-487B-82D7-813F688B15E7}" srcOrd="1" destOrd="0" presId="urn:microsoft.com/office/officeart/2008/layout/NameandTitleOrganizationalChart"/>
    <dgm:cxn modelId="{14A6AC79-D3BD-4E5F-96A4-873E764E99C0}" type="presParOf" srcId="{973E0FF2-F842-487B-82D7-813F688B15E7}" destId="{E82392B3-C610-4833-B301-78CF69C20B1B}" srcOrd="0" destOrd="0" presId="urn:microsoft.com/office/officeart/2008/layout/NameandTitleOrganizationalChart"/>
    <dgm:cxn modelId="{26D984EE-A40B-457E-8765-8F15ACCE6191}" type="presParOf" srcId="{E82392B3-C610-4833-B301-78CF69C20B1B}" destId="{CA71922E-4E19-4775-8260-26F96ED391A1}" srcOrd="0" destOrd="0" presId="urn:microsoft.com/office/officeart/2008/layout/NameandTitleOrganizationalChart"/>
    <dgm:cxn modelId="{9B54D51A-C086-49EB-AB50-E04F9F9457C4}" type="presParOf" srcId="{E82392B3-C610-4833-B301-78CF69C20B1B}" destId="{7586DC77-3446-43E5-8F56-1169A2C2C563}" srcOrd="1" destOrd="0" presId="urn:microsoft.com/office/officeart/2008/layout/NameandTitleOrganizationalChart"/>
    <dgm:cxn modelId="{8F7BA75F-4CC5-43AA-BE86-A7470CA629B9}" type="presParOf" srcId="{E82392B3-C610-4833-B301-78CF69C20B1B}" destId="{6BD48EC5-2471-4E8A-A336-641F78A80507}" srcOrd="2" destOrd="0" presId="urn:microsoft.com/office/officeart/2008/layout/NameandTitleOrganizationalChart"/>
    <dgm:cxn modelId="{E0158A31-05D5-4182-BA91-DEB7F50F27CF}" type="presParOf" srcId="{973E0FF2-F842-487B-82D7-813F688B15E7}" destId="{E0523788-4F82-4D9D-82D7-D20D0AB2FAE5}" srcOrd="1" destOrd="0" presId="urn:microsoft.com/office/officeart/2008/layout/NameandTitleOrganizationalChart"/>
    <dgm:cxn modelId="{7FF38611-36C4-4F9F-8DB5-59D0B3425C75}" type="presParOf" srcId="{E0523788-4F82-4D9D-82D7-D20D0AB2FAE5}" destId="{4284F46B-2C24-458D-886D-65BC392045B0}" srcOrd="0" destOrd="0" presId="urn:microsoft.com/office/officeart/2008/layout/NameandTitleOrganizationalChart"/>
    <dgm:cxn modelId="{F76502B7-B7BA-40C2-AEB3-2216F3007A69}" type="presParOf" srcId="{E0523788-4F82-4D9D-82D7-D20D0AB2FAE5}" destId="{80838BE9-9D5A-472F-8D45-0EB1D53D5A16}" srcOrd="1" destOrd="0" presId="urn:microsoft.com/office/officeart/2008/layout/NameandTitleOrganizationalChart"/>
    <dgm:cxn modelId="{3E5BB815-0267-4189-BBB1-D81BA3299764}" type="presParOf" srcId="{80838BE9-9D5A-472F-8D45-0EB1D53D5A16}" destId="{9F3894AC-FE7A-4DAC-992E-E85110CB7B21}" srcOrd="0" destOrd="0" presId="urn:microsoft.com/office/officeart/2008/layout/NameandTitleOrganizationalChart"/>
    <dgm:cxn modelId="{5392736A-ABBC-44C5-A28C-A2BC49647891}" type="presParOf" srcId="{9F3894AC-FE7A-4DAC-992E-E85110CB7B21}" destId="{6A07E123-E941-4EB5-92D4-52D0A09EBB49}" srcOrd="0" destOrd="0" presId="urn:microsoft.com/office/officeart/2008/layout/NameandTitleOrganizationalChart"/>
    <dgm:cxn modelId="{20CD6AA6-1FA4-4DC4-8EA0-A3088089B888}" type="presParOf" srcId="{9F3894AC-FE7A-4DAC-992E-E85110CB7B21}" destId="{DCB3B158-B693-499D-B656-449E6FF6FB70}" srcOrd="1" destOrd="0" presId="urn:microsoft.com/office/officeart/2008/layout/NameandTitleOrganizationalChart"/>
    <dgm:cxn modelId="{0E173BED-01FD-4CE5-835F-9EF698487132}" type="presParOf" srcId="{9F3894AC-FE7A-4DAC-992E-E85110CB7B21}" destId="{42340CB1-D4CB-4D51-BC3B-B04B26D1E3B0}" srcOrd="2" destOrd="0" presId="urn:microsoft.com/office/officeart/2008/layout/NameandTitleOrganizationalChart"/>
    <dgm:cxn modelId="{2A5F34B5-63DE-478D-9850-06BFCEBA2899}" type="presParOf" srcId="{80838BE9-9D5A-472F-8D45-0EB1D53D5A16}" destId="{8F503059-E47A-438B-8C4D-E0DC58E7A68C}" srcOrd="1" destOrd="0" presId="urn:microsoft.com/office/officeart/2008/layout/NameandTitleOrganizationalChart"/>
    <dgm:cxn modelId="{414F6A80-421D-427B-8067-0E57F04CC4B4}" type="presParOf" srcId="{80838BE9-9D5A-472F-8D45-0EB1D53D5A16}" destId="{108AB53A-7E03-4F17-A71F-22DD7B22F2E0}" srcOrd="2" destOrd="0" presId="urn:microsoft.com/office/officeart/2008/layout/NameandTitleOrganizationalChart"/>
    <dgm:cxn modelId="{C04E2BD5-334C-4FBE-863D-E3AA91D2012D}" type="presParOf" srcId="{E0523788-4F82-4D9D-82D7-D20D0AB2FAE5}" destId="{6EE1B3D4-E777-43C7-85AE-4F8A9B129704}" srcOrd="2" destOrd="0" presId="urn:microsoft.com/office/officeart/2008/layout/NameandTitleOrganizationalChart"/>
    <dgm:cxn modelId="{1F28620D-EA0B-4B32-8D9D-15557A45D5EC}" type="presParOf" srcId="{E0523788-4F82-4D9D-82D7-D20D0AB2FAE5}" destId="{C6448E4D-57CE-4A23-B293-F55BFC0628F4}" srcOrd="3" destOrd="0" presId="urn:microsoft.com/office/officeart/2008/layout/NameandTitleOrganizationalChart"/>
    <dgm:cxn modelId="{750290FB-3233-4BC0-A5E0-4E5C469BF511}" type="presParOf" srcId="{C6448E4D-57CE-4A23-B293-F55BFC0628F4}" destId="{9E2EC2B0-9946-4F35-BD17-C26038E5A1ED}" srcOrd="0" destOrd="0" presId="urn:microsoft.com/office/officeart/2008/layout/NameandTitleOrganizationalChart"/>
    <dgm:cxn modelId="{EA7C9A4E-BE8C-4433-A413-5099AD9AB48F}" type="presParOf" srcId="{9E2EC2B0-9946-4F35-BD17-C26038E5A1ED}" destId="{C96E4856-B515-4807-BD96-C301F69DAEAD}" srcOrd="0" destOrd="0" presId="urn:microsoft.com/office/officeart/2008/layout/NameandTitleOrganizationalChart"/>
    <dgm:cxn modelId="{1FEF3B5B-E10B-485D-B889-355089951D40}" type="presParOf" srcId="{9E2EC2B0-9946-4F35-BD17-C26038E5A1ED}" destId="{C18ACB7B-241A-40CA-879C-DB7410736097}" srcOrd="1" destOrd="0" presId="urn:microsoft.com/office/officeart/2008/layout/NameandTitleOrganizationalChart"/>
    <dgm:cxn modelId="{C2D74C97-8AF2-4DB9-A59C-E0ECF8E82FCD}" type="presParOf" srcId="{9E2EC2B0-9946-4F35-BD17-C26038E5A1ED}" destId="{7B21E93B-941B-4DD9-A45D-7CA0ED3D9988}" srcOrd="2" destOrd="0" presId="urn:microsoft.com/office/officeart/2008/layout/NameandTitleOrganizationalChart"/>
    <dgm:cxn modelId="{48319494-80BA-4935-8A56-F20936760C7E}" type="presParOf" srcId="{C6448E4D-57CE-4A23-B293-F55BFC0628F4}" destId="{28BA309D-B9BC-4869-95AC-190C5CBEA1D3}" srcOrd="1" destOrd="0" presId="urn:microsoft.com/office/officeart/2008/layout/NameandTitleOrganizationalChart"/>
    <dgm:cxn modelId="{92A6625F-81DF-41F6-B9D6-5EAFC11AEA1F}" type="presParOf" srcId="{C6448E4D-57CE-4A23-B293-F55BFC0628F4}" destId="{2F1CEB0C-3D03-408D-9AA2-98BC45214C68}" srcOrd="2" destOrd="0" presId="urn:microsoft.com/office/officeart/2008/layout/NameandTitleOrganizationalChart"/>
    <dgm:cxn modelId="{C62A862C-67DF-44AF-B6DA-82413BE9B428}" type="presParOf" srcId="{E0523788-4F82-4D9D-82D7-D20D0AB2FAE5}" destId="{5752720D-4859-4F7E-A6D2-BD160DF7AB38}" srcOrd="4" destOrd="0" presId="urn:microsoft.com/office/officeart/2008/layout/NameandTitleOrganizationalChart"/>
    <dgm:cxn modelId="{66B94F12-8FC0-41CA-8F4C-6EEFD7D7C624}" type="presParOf" srcId="{E0523788-4F82-4D9D-82D7-D20D0AB2FAE5}" destId="{29451E3E-5000-4D34-9954-564B74C84D2E}" srcOrd="5" destOrd="0" presId="urn:microsoft.com/office/officeart/2008/layout/NameandTitleOrganizationalChart"/>
    <dgm:cxn modelId="{23E23524-605C-47FE-AC8C-E1B80043A14C}" type="presParOf" srcId="{29451E3E-5000-4D34-9954-564B74C84D2E}" destId="{2C092B19-9852-4DE7-8C6C-83469FC5A404}" srcOrd="0" destOrd="0" presId="urn:microsoft.com/office/officeart/2008/layout/NameandTitleOrganizationalChart"/>
    <dgm:cxn modelId="{186FC53E-4499-4A5A-A7D3-0DE6B02B0A04}" type="presParOf" srcId="{2C092B19-9852-4DE7-8C6C-83469FC5A404}" destId="{C32E9E92-D842-4C2A-95F8-FFE8FA7D4A92}" srcOrd="0" destOrd="0" presId="urn:microsoft.com/office/officeart/2008/layout/NameandTitleOrganizationalChart"/>
    <dgm:cxn modelId="{488E2CA7-AB7C-4911-8A52-E36C3047939E}" type="presParOf" srcId="{2C092B19-9852-4DE7-8C6C-83469FC5A404}" destId="{2D2590CC-BF7E-4A61-9530-A751A0F632AB}" srcOrd="1" destOrd="0" presId="urn:microsoft.com/office/officeart/2008/layout/NameandTitleOrganizationalChart"/>
    <dgm:cxn modelId="{9BAD42DD-87A5-4477-A573-FC32EA002126}" type="presParOf" srcId="{2C092B19-9852-4DE7-8C6C-83469FC5A404}" destId="{4E4CE000-A3DE-4E46-ADB1-B31349BEAA86}" srcOrd="2" destOrd="0" presId="urn:microsoft.com/office/officeart/2008/layout/NameandTitleOrganizationalChart"/>
    <dgm:cxn modelId="{AE27D18D-7178-4B88-94D2-BBE0B582642B}" type="presParOf" srcId="{29451E3E-5000-4D34-9954-564B74C84D2E}" destId="{99AFD5C3-6074-4689-BC04-662CA82E0DB6}" srcOrd="1" destOrd="0" presId="urn:microsoft.com/office/officeart/2008/layout/NameandTitleOrganizationalChart"/>
    <dgm:cxn modelId="{F4961543-3370-47B3-AF17-1FB6D22510D5}" type="presParOf" srcId="{29451E3E-5000-4D34-9954-564B74C84D2E}" destId="{26E22FB2-6C53-4310-A56D-6F56F4785142}" srcOrd="2" destOrd="0" presId="urn:microsoft.com/office/officeart/2008/layout/NameandTitleOrganizationalChart"/>
    <dgm:cxn modelId="{BC457470-B94F-41F6-A89F-B0D90E686BC3}" type="presParOf" srcId="{E0523788-4F82-4D9D-82D7-D20D0AB2FAE5}" destId="{81D186D6-206D-4A9A-ACAE-5F5BAA1B4740}" srcOrd="6" destOrd="0" presId="urn:microsoft.com/office/officeart/2008/layout/NameandTitleOrganizationalChart"/>
    <dgm:cxn modelId="{1BFD09FF-F401-4412-AB94-1033DB3F8725}" type="presParOf" srcId="{E0523788-4F82-4D9D-82D7-D20D0AB2FAE5}" destId="{06FE1BF8-D9C3-4D8E-B47A-534AAF706DDD}" srcOrd="7" destOrd="0" presId="urn:microsoft.com/office/officeart/2008/layout/NameandTitleOrganizationalChart"/>
    <dgm:cxn modelId="{C433826F-A682-4AF6-96E8-CB76EF22A4B6}" type="presParOf" srcId="{06FE1BF8-D9C3-4D8E-B47A-534AAF706DDD}" destId="{952ED7F8-72C0-4E3A-9053-46410844A287}" srcOrd="0" destOrd="0" presId="urn:microsoft.com/office/officeart/2008/layout/NameandTitleOrganizationalChart"/>
    <dgm:cxn modelId="{D2E2938D-D901-4475-AB8B-CDEF7AEC08AE}" type="presParOf" srcId="{952ED7F8-72C0-4E3A-9053-46410844A287}" destId="{27A8A2DD-861C-4274-B000-D38B8C3F327D}" srcOrd="0" destOrd="0" presId="urn:microsoft.com/office/officeart/2008/layout/NameandTitleOrganizationalChart"/>
    <dgm:cxn modelId="{AEB087ED-0641-4937-8B20-D410D833246B}" type="presParOf" srcId="{952ED7F8-72C0-4E3A-9053-46410844A287}" destId="{8E89A810-15E4-46AC-AC3B-9130C96D0BD7}" srcOrd="1" destOrd="0" presId="urn:microsoft.com/office/officeart/2008/layout/NameandTitleOrganizationalChart"/>
    <dgm:cxn modelId="{F4420193-B0F2-4389-A742-3456FA5E4675}" type="presParOf" srcId="{952ED7F8-72C0-4E3A-9053-46410844A287}" destId="{94A0C170-C030-4CC0-ACE9-E8861AC12077}" srcOrd="2" destOrd="0" presId="urn:microsoft.com/office/officeart/2008/layout/NameandTitleOrganizationalChart"/>
    <dgm:cxn modelId="{E66AF5DD-C60A-4775-B80F-300B508CA51D}" type="presParOf" srcId="{06FE1BF8-D9C3-4D8E-B47A-534AAF706DDD}" destId="{C9722CE8-6147-4B21-85E3-65A3724C64B4}" srcOrd="1" destOrd="0" presId="urn:microsoft.com/office/officeart/2008/layout/NameandTitleOrganizationalChart"/>
    <dgm:cxn modelId="{FB5B08B4-102F-48AF-9F4C-B9625864E207}" type="presParOf" srcId="{06FE1BF8-D9C3-4D8E-B47A-534AAF706DDD}" destId="{5AECE699-0B40-42C0-A797-89355A6E5FE7}" srcOrd="2" destOrd="0" presId="urn:microsoft.com/office/officeart/2008/layout/NameandTitleOrganizationalChart"/>
    <dgm:cxn modelId="{CCF6AE3F-5305-471D-ACB6-A18F96E7DCDE}" type="presParOf" srcId="{E0523788-4F82-4D9D-82D7-D20D0AB2FAE5}" destId="{72AAF7C3-6474-4207-8F33-DE4DD2C94637}" srcOrd="8" destOrd="0" presId="urn:microsoft.com/office/officeart/2008/layout/NameandTitleOrganizationalChart"/>
    <dgm:cxn modelId="{68490E53-E5AE-46B3-8D25-A1F6B26AC4BD}" type="presParOf" srcId="{E0523788-4F82-4D9D-82D7-D20D0AB2FAE5}" destId="{3C89DDFD-695A-495D-8C44-427D6434AAFF}" srcOrd="9" destOrd="0" presId="urn:microsoft.com/office/officeart/2008/layout/NameandTitleOrganizationalChart"/>
    <dgm:cxn modelId="{EF301EEA-27AF-4317-81BD-202D8D51D635}" type="presParOf" srcId="{3C89DDFD-695A-495D-8C44-427D6434AAFF}" destId="{E0E6EBBC-3C65-41EB-806E-B4233876502C}" srcOrd="0" destOrd="0" presId="urn:microsoft.com/office/officeart/2008/layout/NameandTitleOrganizationalChart"/>
    <dgm:cxn modelId="{D66662A7-65A5-4872-A62C-02134450C9CA}" type="presParOf" srcId="{E0E6EBBC-3C65-41EB-806E-B4233876502C}" destId="{D73122E5-1550-47CF-868E-B952E746DEBF}" srcOrd="0" destOrd="0" presId="urn:microsoft.com/office/officeart/2008/layout/NameandTitleOrganizationalChart"/>
    <dgm:cxn modelId="{D9D53685-391E-42EE-B117-C79A6D5D7BDB}" type="presParOf" srcId="{E0E6EBBC-3C65-41EB-806E-B4233876502C}" destId="{4E921102-8BD3-40EB-99B8-CA65C13DB08F}" srcOrd="1" destOrd="0" presId="urn:microsoft.com/office/officeart/2008/layout/NameandTitleOrganizationalChart"/>
    <dgm:cxn modelId="{B2980588-BCB4-4C33-A8C6-FC47BEE7E2E5}" type="presParOf" srcId="{E0E6EBBC-3C65-41EB-806E-B4233876502C}" destId="{FE9B086E-386D-4429-983A-CB26BC33BD41}" srcOrd="2" destOrd="0" presId="urn:microsoft.com/office/officeart/2008/layout/NameandTitleOrganizationalChart"/>
    <dgm:cxn modelId="{F9DA3534-3A37-463F-8212-F2A487B65145}" type="presParOf" srcId="{3C89DDFD-695A-495D-8C44-427D6434AAFF}" destId="{4866C888-F0A5-4F98-BF38-C5E2608EB5AC}" srcOrd="1" destOrd="0" presId="urn:microsoft.com/office/officeart/2008/layout/NameandTitleOrganizationalChart"/>
    <dgm:cxn modelId="{0D7C396F-7A8C-4D25-8F21-5575DBDB03B3}" type="presParOf" srcId="{3C89DDFD-695A-495D-8C44-427D6434AAFF}" destId="{730381EA-4F76-4D42-A5E2-825BE235EE12}" srcOrd="2" destOrd="0" presId="urn:microsoft.com/office/officeart/2008/layout/NameandTitleOrganizationalChart"/>
    <dgm:cxn modelId="{C942E1AE-0BAF-42B8-8838-B01310EEBBC2}" type="presParOf" srcId="{E0523788-4F82-4D9D-82D7-D20D0AB2FAE5}" destId="{43D1781A-A48B-42B5-ABBC-14DD09C85024}" srcOrd="10" destOrd="0" presId="urn:microsoft.com/office/officeart/2008/layout/NameandTitleOrganizationalChart"/>
    <dgm:cxn modelId="{9EAC80FA-7A51-47D1-9986-DC3C20BA0053}" type="presParOf" srcId="{E0523788-4F82-4D9D-82D7-D20D0AB2FAE5}" destId="{1E1FD992-B0BA-432A-B177-A4F04FF5C704}" srcOrd="11" destOrd="0" presId="urn:microsoft.com/office/officeart/2008/layout/NameandTitleOrganizationalChart"/>
    <dgm:cxn modelId="{97E6922A-AD14-42FF-A88D-E354BF3DB924}" type="presParOf" srcId="{1E1FD992-B0BA-432A-B177-A4F04FF5C704}" destId="{973C6EFC-7193-462E-92DF-6DE206F6523F}" srcOrd="0" destOrd="0" presId="urn:microsoft.com/office/officeart/2008/layout/NameandTitleOrganizationalChart"/>
    <dgm:cxn modelId="{A04C92A6-85FF-40DA-8ADB-6784C43312F3}" type="presParOf" srcId="{973C6EFC-7193-462E-92DF-6DE206F6523F}" destId="{0EA7CAA6-D6B9-45A5-8AE3-26FDB34C1AAF}" srcOrd="0" destOrd="0" presId="urn:microsoft.com/office/officeart/2008/layout/NameandTitleOrganizationalChart"/>
    <dgm:cxn modelId="{D0AB35AF-975A-456B-A5F6-B0A39D1B7E3B}" type="presParOf" srcId="{973C6EFC-7193-462E-92DF-6DE206F6523F}" destId="{3A72B44E-D54F-4E23-B813-CF647C405F80}" srcOrd="1" destOrd="0" presId="urn:microsoft.com/office/officeart/2008/layout/NameandTitleOrganizationalChart"/>
    <dgm:cxn modelId="{6DE3F34B-C533-4D85-AC74-5989A437B017}" type="presParOf" srcId="{973C6EFC-7193-462E-92DF-6DE206F6523F}" destId="{A1846DA0-8CF5-4105-AB77-EC2A1FF2D4DB}" srcOrd="2" destOrd="0" presId="urn:microsoft.com/office/officeart/2008/layout/NameandTitleOrganizationalChart"/>
    <dgm:cxn modelId="{F82E215F-2BAF-4D71-B905-B35436BC25D6}" type="presParOf" srcId="{1E1FD992-B0BA-432A-B177-A4F04FF5C704}" destId="{D59DC0AB-DFB9-406F-A207-075CA5797D11}" srcOrd="1" destOrd="0" presId="urn:microsoft.com/office/officeart/2008/layout/NameandTitleOrganizationalChart"/>
    <dgm:cxn modelId="{9BA19D84-5C67-44A6-A560-FBD3F481A79E}" type="presParOf" srcId="{1E1FD992-B0BA-432A-B177-A4F04FF5C704}" destId="{CB460D7D-B609-4AE3-982C-5FD210AEA6A8}" srcOrd="2" destOrd="0" presId="urn:microsoft.com/office/officeart/2008/layout/NameandTitleOrganizationalChart"/>
    <dgm:cxn modelId="{E9C233FD-091D-4985-8F59-755E249A0F2F}" type="presParOf" srcId="{973E0FF2-F842-487B-82D7-813F688B15E7}" destId="{6E0D71FD-6572-49A9-8A5E-D354A65C14AD}" srcOrd="2" destOrd="0" presId="urn:microsoft.com/office/officeart/2008/layout/NameandTitleOrganizationalChart"/>
    <dgm:cxn modelId="{A1B465F7-9863-4DDF-8EE5-6D46CB4791D1}" type="presParOf" srcId="{46621421-6868-4426-9D82-E055260C0FF4}" destId="{8FC94B37-D5A9-4F20-8A87-5865C51090B5}" srcOrd="2" destOrd="0" presId="urn:microsoft.com/office/officeart/2008/layout/NameandTitleOrganizationalChart"/>
    <dgm:cxn modelId="{DCA1125F-F242-437C-A9D8-DFCA24CE6B0A}" type="presParOf" srcId="{46621421-6868-4426-9D82-E055260C0FF4}" destId="{D829813F-B4C7-4F39-9EC7-D6A148F23359}" srcOrd="3" destOrd="0" presId="urn:microsoft.com/office/officeart/2008/layout/NameandTitleOrganizationalChart"/>
    <dgm:cxn modelId="{0D9A862D-4BB1-49F9-8E6A-11F9D98A5255}" type="presParOf" srcId="{D829813F-B4C7-4F39-9EC7-D6A148F23359}" destId="{1CEB3421-88DE-4333-AE68-A9D55E85EDE6}" srcOrd="0" destOrd="0" presId="urn:microsoft.com/office/officeart/2008/layout/NameandTitleOrganizationalChart"/>
    <dgm:cxn modelId="{F8F114EF-19BA-4A12-AA3E-65F2335D3DFB}" type="presParOf" srcId="{1CEB3421-88DE-4333-AE68-A9D55E85EDE6}" destId="{84D0C071-6F3B-4761-B5E4-4BC1FB0FEEF0}" srcOrd="0" destOrd="0" presId="urn:microsoft.com/office/officeart/2008/layout/NameandTitleOrganizationalChart"/>
    <dgm:cxn modelId="{DB92A114-BFE3-4E67-AF55-3A95EFB8EBDB}" type="presParOf" srcId="{1CEB3421-88DE-4333-AE68-A9D55E85EDE6}" destId="{2E05DA27-6565-4AC8-823B-0D1A49CF5FA7}" srcOrd="1" destOrd="0" presId="urn:microsoft.com/office/officeart/2008/layout/NameandTitleOrganizationalChart"/>
    <dgm:cxn modelId="{F9689B69-ED9D-46E4-B36C-B2971622E16B}" type="presParOf" srcId="{1CEB3421-88DE-4333-AE68-A9D55E85EDE6}" destId="{4704D6B1-F8E3-43F3-9418-80DF4E487709}" srcOrd="2" destOrd="0" presId="urn:microsoft.com/office/officeart/2008/layout/NameandTitleOrganizationalChart"/>
    <dgm:cxn modelId="{391106D4-7E3A-4AC2-A96E-09CB125EC78A}" type="presParOf" srcId="{D829813F-B4C7-4F39-9EC7-D6A148F23359}" destId="{94B00F0A-13E1-4AC6-9EFE-E41B9BFEF939}" srcOrd="1" destOrd="0" presId="urn:microsoft.com/office/officeart/2008/layout/NameandTitleOrganizationalChart"/>
    <dgm:cxn modelId="{E3F9402B-6A47-41E8-9403-82201D0EAF1C}" type="presParOf" srcId="{94B00F0A-13E1-4AC6-9EFE-E41B9BFEF939}" destId="{AAC20A8F-FFEC-465C-86AA-807C95C27B67}" srcOrd="0" destOrd="0" presId="urn:microsoft.com/office/officeart/2008/layout/NameandTitleOrganizationalChart"/>
    <dgm:cxn modelId="{6C91309A-B537-45A4-8B65-DA4970CAE4FF}" type="presParOf" srcId="{94B00F0A-13E1-4AC6-9EFE-E41B9BFEF939}" destId="{46C67C26-8FE2-4E52-933D-7D5414F0A9B3}" srcOrd="1" destOrd="0" presId="urn:microsoft.com/office/officeart/2008/layout/NameandTitleOrganizationalChart"/>
    <dgm:cxn modelId="{1320D676-F01D-47F0-B46C-1D4D9A7B4159}" type="presParOf" srcId="{46C67C26-8FE2-4E52-933D-7D5414F0A9B3}" destId="{56B9766F-EDA5-4126-AB5B-5C5E3DB4B771}" srcOrd="0" destOrd="0" presId="urn:microsoft.com/office/officeart/2008/layout/NameandTitleOrganizationalChart"/>
    <dgm:cxn modelId="{86D2BD60-4F00-4285-92D4-E365104C948B}" type="presParOf" srcId="{56B9766F-EDA5-4126-AB5B-5C5E3DB4B771}" destId="{BB0EC1E0-01C5-4601-94A4-6AD2C4534AFC}" srcOrd="0" destOrd="0" presId="urn:microsoft.com/office/officeart/2008/layout/NameandTitleOrganizationalChart"/>
    <dgm:cxn modelId="{E7201D2B-E2A0-44B3-9AAD-2D21C47D3C03}" type="presParOf" srcId="{56B9766F-EDA5-4126-AB5B-5C5E3DB4B771}" destId="{8559D909-591F-4C09-912F-0797E7C2F97F}" srcOrd="1" destOrd="0" presId="urn:microsoft.com/office/officeart/2008/layout/NameandTitleOrganizationalChart"/>
    <dgm:cxn modelId="{7E25F7D8-FC68-4D6E-81AE-2E7DDFCC4838}" type="presParOf" srcId="{56B9766F-EDA5-4126-AB5B-5C5E3DB4B771}" destId="{60103ABE-6309-45BA-87F9-05AB532409CD}" srcOrd="2" destOrd="0" presId="urn:microsoft.com/office/officeart/2008/layout/NameandTitleOrganizationalChart"/>
    <dgm:cxn modelId="{65304DDB-DC9C-4F89-B74E-2CC925C49D5E}" type="presParOf" srcId="{46C67C26-8FE2-4E52-933D-7D5414F0A9B3}" destId="{D7349839-736B-4D7C-BF5E-68154B8E7A9C}" srcOrd="1" destOrd="0" presId="urn:microsoft.com/office/officeart/2008/layout/NameandTitleOrganizationalChart"/>
    <dgm:cxn modelId="{55E38016-F2F9-46B6-B086-4D6C6088EBDA}" type="presParOf" srcId="{D7349839-736B-4D7C-BF5E-68154B8E7A9C}" destId="{C9B6C2BE-4317-492E-97A8-F149EC400927}" srcOrd="0" destOrd="0" presId="urn:microsoft.com/office/officeart/2008/layout/NameandTitleOrganizationalChart"/>
    <dgm:cxn modelId="{BFBD74F8-75AC-499A-B154-EDB8D261BF35}" type="presParOf" srcId="{D7349839-736B-4D7C-BF5E-68154B8E7A9C}" destId="{63C2ACBC-F366-4A87-903F-2235570E0558}" srcOrd="1" destOrd="0" presId="urn:microsoft.com/office/officeart/2008/layout/NameandTitleOrganizationalChart"/>
    <dgm:cxn modelId="{731E8317-526A-422C-A48A-4EB5D8E59DA9}" type="presParOf" srcId="{63C2ACBC-F366-4A87-903F-2235570E0558}" destId="{5E500BDD-CC4E-4BF5-A63C-91C6FEC7310B}" srcOrd="0" destOrd="0" presId="urn:microsoft.com/office/officeart/2008/layout/NameandTitleOrganizationalChart"/>
    <dgm:cxn modelId="{F066FAB2-6A10-43E4-8B0F-B454620ED82B}" type="presParOf" srcId="{5E500BDD-CC4E-4BF5-A63C-91C6FEC7310B}" destId="{323EFFAB-A9DF-4BF4-B3DC-845CE8223BA8}" srcOrd="0" destOrd="0" presId="urn:microsoft.com/office/officeart/2008/layout/NameandTitleOrganizationalChart"/>
    <dgm:cxn modelId="{9B7A255D-26EB-44E6-90AB-D2D291FD4220}" type="presParOf" srcId="{5E500BDD-CC4E-4BF5-A63C-91C6FEC7310B}" destId="{ED3C5749-F018-462B-B74C-A55CA11A8738}" srcOrd="1" destOrd="0" presId="urn:microsoft.com/office/officeart/2008/layout/NameandTitleOrganizationalChart"/>
    <dgm:cxn modelId="{8FFF0B09-AA66-457F-90E0-AABD5353D0C0}" type="presParOf" srcId="{5E500BDD-CC4E-4BF5-A63C-91C6FEC7310B}" destId="{090BADAA-BBFC-4965-95E0-B610F8EE9718}" srcOrd="2" destOrd="0" presId="urn:microsoft.com/office/officeart/2008/layout/NameandTitleOrganizationalChart"/>
    <dgm:cxn modelId="{86CBC793-08FC-468D-B5E2-5D778233B2B4}" type="presParOf" srcId="{63C2ACBC-F366-4A87-903F-2235570E0558}" destId="{2DFFA9E4-1DFE-43BB-B5F3-ECF7618AD481}" srcOrd="1" destOrd="0" presId="urn:microsoft.com/office/officeart/2008/layout/NameandTitleOrganizationalChart"/>
    <dgm:cxn modelId="{CF6BF81F-FF71-4723-9DC8-138E8B824894}" type="presParOf" srcId="{63C2ACBC-F366-4A87-903F-2235570E0558}" destId="{18A67138-1783-4A0B-B40B-8563DDCA91E7}" srcOrd="2" destOrd="0" presId="urn:microsoft.com/office/officeart/2008/layout/NameandTitleOrganizationalChart"/>
    <dgm:cxn modelId="{A0C9B841-C500-47A2-8254-F08961B9DFA9}" type="presParOf" srcId="{D7349839-736B-4D7C-BF5E-68154B8E7A9C}" destId="{C2F4990C-916E-4E91-A4A9-B306E46249D2}" srcOrd="2" destOrd="0" presId="urn:microsoft.com/office/officeart/2008/layout/NameandTitleOrganizationalChart"/>
    <dgm:cxn modelId="{8F0602FA-A24D-4624-B410-4D9AC2D75795}" type="presParOf" srcId="{D7349839-736B-4D7C-BF5E-68154B8E7A9C}" destId="{10EDA9A6-44C5-4977-9166-BFA5452C2500}" srcOrd="3" destOrd="0" presId="urn:microsoft.com/office/officeart/2008/layout/NameandTitleOrganizationalChart"/>
    <dgm:cxn modelId="{26F7D386-DBE0-4F71-9702-FC23B9305620}" type="presParOf" srcId="{10EDA9A6-44C5-4977-9166-BFA5452C2500}" destId="{797D8176-4DE0-417D-89A5-E98CFE0BEF45}" srcOrd="0" destOrd="0" presId="urn:microsoft.com/office/officeart/2008/layout/NameandTitleOrganizationalChart"/>
    <dgm:cxn modelId="{2C0B27CE-A70A-47DD-85C9-901805DD0216}" type="presParOf" srcId="{797D8176-4DE0-417D-89A5-E98CFE0BEF45}" destId="{0EA5E895-FADC-495E-AEAF-98CB7EB278AA}" srcOrd="0" destOrd="0" presId="urn:microsoft.com/office/officeart/2008/layout/NameandTitleOrganizationalChart"/>
    <dgm:cxn modelId="{DCADB5F9-50BE-4C51-9FFF-8E71194922A6}" type="presParOf" srcId="{797D8176-4DE0-417D-89A5-E98CFE0BEF45}" destId="{62F4185E-A0A9-42EB-9F10-5D13D3F0AC3B}" srcOrd="1" destOrd="0" presId="urn:microsoft.com/office/officeart/2008/layout/NameandTitleOrganizationalChart"/>
    <dgm:cxn modelId="{83AA4EAE-CD7E-4712-B11C-8FEED8C86B4C}" type="presParOf" srcId="{797D8176-4DE0-417D-89A5-E98CFE0BEF45}" destId="{448F1D4D-1DE8-4AA0-B4B6-D4D78EB03458}" srcOrd="2" destOrd="0" presId="urn:microsoft.com/office/officeart/2008/layout/NameandTitleOrganizationalChart"/>
    <dgm:cxn modelId="{964835A6-C534-497A-B72B-E0578AD451F5}" type="presParOf" srcId="{10EDA9A6-44C5-4977-9166-BFA5452C2500}" destId="{46A4250B-0F4C-4CDF-9BCF-7C0F2260B743}" srcOrd="1" destOrd="0" presId="urn:microsoft.com/office/officeart/2008/layout/NameandTitleOrganizationalChart"/>
    <dgm:cxn modelId="{CB43665B-B146-4C8A-A747-7387B024D3D8}" type="presParOf" srcId="{10EDA9A6-44C5-4977-9166-BFA5452C2500}" destId="{BBE6DFF1-E4FE-448E-986C-084FF3930795}" srcOrd="2" destOrd="0" presId="urn:microsoft.com/office/officeart/2008/layout/NameandTitleOrganizationalChart"/>
    <dgm:cxn modelId="{8536A5D0-A87A-44A9-8EF4-956615229E0F}" type="presParOf" srcId="{46C67C26-8FE2-4E52-933D-7D5414F0A9B3}" destId="{5388A0E6-FA90-43C0-823D-C6EE58AA1999}" srcOrd="2" destOrd="0" presId="urn:microsoft.com/office/officeart/2008/layout/NameandTitleOrganizationalChart"/>
    <dgm:cxn modelId="{7BAF797D-D665-4B20-9363-A8A604EEFE79}" type="presParOf" srcId="{D829813F-B4C7-4F39-9EC7-D6A148F23359}" destId="{66855034-2487-4458-80E7-2E95DA388220}" srcOrd="2" destOrd="0" presId="urn:microsoft.com/office/officeart/2008/layout/NameandTitleOrganizationalChart"/>
    <dgm:cxn modelId="{60F785DD-AD17-4426-8305-48C3C3735E0D}" type="presParOf" srcId="{46621421-6868-4426-9D82-E055260C0FF4}" destId="{F1C8BF0D-55C1-44A7-9BEF-7E406EA7D93E}" srcOrd="4" destOrd="0" presId="urn:microsoft.com/office/officeart/2008/layout/NameandTitleOrganizationalChart"/>
    <dgm:cxn modelId="{5ADF6D70-5A91-40AA-B7D6-261161BA4AF6}" type="presParOf" srcId="{46621421-6868-4426-9D82-E055260C0FF4}" destId="{3E00AC60-B3A4-4F82-86AD-20845F5EB7C0}" srcOrd="5" destOrd="0" presId="urn:microsoft.com/office/officeart/2008/layout/NameandTitleOrganizationalChart"/>
    <dgm:cxn modelId="{9DB2B330-C3C6-4EB3-BCC3-781274CA929E}" type="presParOf" srcId="{3E00AC60-B3A4-4F82-86AD-20845F5EB7C0}" destId="{4DC37808-51D1-4B11-BA13-364B6D863B5A}" srcOrd="0" destOrd="0" presId="urn:microsoft.com/office/officeart/2008/layout/NameandTitleOrganizationalChart"/>
    <dgm:cxn modelId="{05408E2A-E505-49BC-92F2-D657E3707B45}" type="presParOf" srcId="{4DC37808-51D1-4B11-BA13-364B6D863B5A}" destId="{2FD11B68-DD32-40C3-9CB9-6713BCAAB329}" srcOrd="0" destOrd="0" presId="urn:microsoft.com/office/officeart/2008/layout/NameandTitleOrganizationalChart"/>
    <dgm:cxn modelId="{D800A6BE-6451-4293-997E-B984AED141AA}" type="presParOf" srcId="{4DC37808-51D1-4B11-BA13-364B6D863B5A}" destId="{BBD48EF1-8B2B-4461-99D1-1BFDAC089F57}" srcOrd="1" destOrd="0" presId="urn:microsoft.com/office/officeart/2008/layout/NameandTitleOrganizationalChart"/>
    <dgm:cxn modelId="{E508E7E5-9E6C-4B61-A5DD-6F014976DFD9}" type="presParOf" srcId="{4DC37808-51D1-4B11-BA13-364B6D863B5A}" destId="{1A566E4C-B90C-4394-B7E6-C6C18B7F9A64}" srcOrd="2" destOrd="0" presId="urn:microsoft.com/office/officeart/2008/layout/NameandTitleOrganizationalChart"/>
    <dgm:cxn modelId="{BF4AEC3D-28B2-433D-9FA6-A8A7A7DDEA3D}" type="presParOf" srcId="{3E00AC60-B3A4-4F82-86AD-20845F5EB7C0}" destId="{51E564FF-C46C-445E-BE09-49ED76F4D3FD}" srcOrd="1" destOrd="0" presId="urn:microsoft.com/office/officeart/2008/layout/NameandTitleOrganizationalChart"/>
    <dgm:cxn modelId="{DC174232-A72A-419D-A275-3BEB80AE151F}" type="presParOf" srcId="{3E00AC60-B3A4-4F82-86AD-20845F5EB7C0}" destId="{B3B392CA-A721-4E68-B571-EAD06151A8FC}" srcOrd="2" destOrd="0" presId="urn:microsoft.com/office/officeart/2008/layout/NameandTitleOrganizationalChart"/>
    <dgm:cxn modelId="{3E8356E8-11C3-45E7-B352-208D67E073CF}" type="presParOf" srcId="{5B21FA27-51B0-4B1E-BCD1-CBBB0F113827}" destId="{2B5C0C8B-2EDE-4403-B809-5D4FBB0541BD}"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8BF0D-55C1-44A7-9BEF-7E406EA7D93E}">
      <dsp:nvSpPr>
        <dsp:cNvPr id="0" name=""/>
        <dsp:cNvSpPr/>
      </dsp:nvSpPr>
      <dsp:spPr>
        <a:xfrm>
          <a:off x="4171251" y="596539"/>
          <a:ext cx="1792595" cy="343409"/>
        </a:xfrm>
        <a:custGeom>
          <a:avLst/>
          <a:gdLst/>
          <a:ahLst/>
          <a:cxnLst/>
          <a:rect l="0" t="0" r="0" b="0"/>
          <a:pathLst>
            <a:path>
              <a:moveTo>
                <a:pt x="0" y="0"/>
              </a:moveTo>
              <a:lnTo>
                <a:pt x="0" y="204725"/>
              </a:lnTo>
              <a:lnTo>
                <a:pt x="1792595" y="204725"/>
              </a:lnTo>
              <a:lnTo>
                <a:pt x="1792595" y="343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4990C-916E-4E91-A4A9-B306E46249D2}">
      <dsp:nvSpPr>
        <dsp:cNvPr id="0" name=""/>
        <dsp:cNvSpPr/>
      </dsp:nvSpPr>
      <dsp:spPr>
        <a:xfrm>
          <a:off x="3964537" y="2993180"/>
          <a:ext cx="241255" cy="1100812"/>
        </a:xfrm>
        <a:custGeom>
          <a:avLst/>
          <a:gdLst/>
          <a:ahLst/>
          <a:cxnLst/>
          <a:rect l="0" t="0" r="0" b="0"/>
          <a:pathLst>
            <a:path>
              <a:moveTo>
                <a:pt x="0" y="0"/>
              </a:moveTo>
              <a:lnTo>
                <a:pt x="0" y="1100812"/>
              </a:lnTo>
              <a:lnTo>
                <a:pt x="241255" y="110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6C2BE-4317-492E-97A8-F149EC400927}">
      <dsp:nvSpPr>
        <dsp:cNvPr id="0" name=""/>
        <dsp:cNvSpPr/>
      </dsp:nvSpPr>
      <dsp:spPr>
        <a:xfrm>
          <a:off x="3964537" y="2993180"/>
          <a:ext cx="200893" cy="479533"/>
        </a:xfrm>
        <a:custGeom>
          <a:avLst/>
          <a:gdLst/>
          <a:ahLst/>
          <a:cxnLst/>
          <a:rect l="0" t="0" r="0" b="0"/>
          <a:pathLst>
            <a:path>
              <a:moveTo>
                <a:pt x="0" y="0"/>
              </a:moveTo>
              <a:lnTo>
                <a:pt x="0" y="479533"/>
              </a:lnTo>
              <a:lnTo>
                <a:pt x="200893" y="479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20A8F-FFEC-465C-86AA-807C95C27B67}">
      <dsp:nvSpPr>
        <dsp:cNvPr id="0" name=""/>
        <dsp:cNvSpPr/>
      </dsp:nvSpPr>
      <dsp:spPr>
        <a:xfrm>
          <a:off x="4378001" y="1534312"/>
          <a:ext cx="91440" cy="864505"/>
        </a:xfrm>
        <a:custGeom>
          <a:avLst/>
          <a:gdLst/>
          <a:ahLst/>
          <a:cxnLst/>
          <a:rect l="0" t="0" r="0" b="0"/>
          <a:pathLst>
            <a:path>
              <a:moveTo>
                <a:pt x="45720" y="0"/>
              </a:moveTo>
              <a:lnTo>
                <a:pt x="45720" y="8645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94B37-D5A9-4F20-8A87-5865C51090B5}">
      <dsp:nvSpPr>
        <dsp:cNvPr id="0" name=""/>
        <dsp:cNvSpPr/>
      </dsp:nvSpPr>
      <dsp:spPr>
        <a:xfrm>
          <a:off x="4171251" y="596539"/>
          <a:ext cx="252470" cy="343409"/>
        </a:xfrm>
        <a:custGeom>
          <a:avLst/>
          <a:gdLst/>
          <a:ahLst/>
          <a:cxnLst/>
          <a:rect l="0" t="0" r="0" b="0"/>
          <a:pathLst>
            <a:path>
              <a:moveTo>
                <a:pt x="0" y="0"/>
              </a:moveTo>
              <a:lnTo>
                <a:pt x="0" y="204725"/>
              </a:lnTo>
              <a:lnTo>
                <a:pt x="252470" y="204725"/>
              </a:lnTo>
              <a:lnTo>
                <a:pt x="252470" y="343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1781A-A48B-42B5-ABBC-14DD09C85024}">
      <dsp:nvSpPr>
        <dsp:cNvPr id="0" name=""/>
        <dsp:cNvSpPr/>
      </dsp:nvSpPr>
      <dsp:spPr>
        <a:xfrm>
          <a:off x="2378655" y="1534312"/>
          <a:ext cx="196082" cy="2419454"/>
        </a:xfrm>
        <a:custGeom>
          <a:avLst/>
          <a:gdLst/>
          <a:ahLst/>
          <a:cxnLst/>
          <a:rect l="0" t="0" r="0" b="0"/>
          <a:pathLst>
            <a:path>
              <a:moveTo>
                <a:pt x="0" y="0"/>
              </a:moveTo>
              <a:lnTo>
                <a:pt x="0" y="2419454"/>
              </a:lnTo>
              <a:lnTo>
                <a:pt x="196082" y="24194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AF7C3-6474-4207-8F33-DE4DD2C94637}">
      <dsp:nvSpPr>
        <dsp:cNvPr id="0" name=""/>
        <dsp:cNvSpPr/>
      </dsp:nvSpPr>
      <dsp:spPr>
        <a:xfrm>
          <a:off x="2160032" y="1534312"/>
          <a:ext cx="218623" cy="2415088"/>
        </a:xfrm>
        <a:custGeom>
          <a:avLst/>
          <a:gdLst/>
          <a:ahLst/>
          <a:cxnLst/>
          <a:rect l="0" t="0" r="0" b="0"/>
          <a:pathLst>
            <a:path>
              <a:moveTo>
                <a:pt x="218623" y="0"/>
              </a:moveTo>
              <a:lnTo>
                <a:pt x="218623" y="2415088"/>
              </a:lnTo>
              <a:lnTo>
                <a:pt x="0" y="24150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186D6-206D-4A9A-ACAE-5F5BAA1B4740}">
      <dsp:nvSpPr>
        <dsp:cNvPr id="0" name=""/>
        <dsp:cNvSpPr/>
      </dsp:nvSpPr>
      <dsp:spPr>
        <a:xfrm>
          <a:off x="2378655" y="1534312"/>
          <a:ext cx="196082" cy="1510998"/>
        </a:xfrm>
        <a:custGeom>
          <a:avLst/>
          <a:gdLst/>
          <a:ahLst/>
          <a:cxnLst/>
          <a:rect l="0" t="0" r="0" b="0"/>
          <a:pathLst>
            <a:path>
              <a:moveTo>
                <a:pt x="0" y="0"/>
              </a:moveTo>
              <a:lnTo>
                <a:pt x="0" y="1510998"/>
              </a:lnTo>
              <a:lnTo>
                <a:pt x="196082" y="1510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2720D-4859-4F7E-A6D2-BD160DF7AB38}">
      <dsp:nvSpPr>
        <dsp:cNvPr id="0" name=""/>
        <dsp:cNvSpPr/>
      </dsp:nvSpPr>
      <dsp:spPr>
        <a:xfrm>
          <a:off x="2160032" y="1534312"/>
          <a:ext cx="218623" cy="1510998"/>
        </a:xfrm>
        <a:custGeom>
          <a:avLst/>
          <a:gdLst/>
          <a:ahLst/>
          <a:cxnLst/>
          <a:rect l="0" t="0" r="0" b="0"/>
          <a:pathLst>
            <a:path>
              <a:moveTo>
                <a:pt x="218623" y="0"/>
              </a:moveTo>
              <a:lnTo>
                <a:pt x="218623" y="1510998"/>
              </a:lnTo>
              <a:lnTo>
                <a:pt x="0" y="1510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1B3D4-E777-43C7-85AE-4F8A9B129704}">
      <dsp:nvSpPr>
        <dsp:cNvPr id="0" name=""/>
        <dsp:cNvSpPr/>
      </dsp:nvSpPr>
      <dsp:spPr>
        <a:xfrm>
          <a:off x="2378655" y="1534312"/>
          <a:ext cx="196082" cy="606908"/>
        </a:xfrm>
        <a:custGeom>
          <a:avLst/>
          <a:gdLst/>
          <a:ahLst/>
          <a:cxnLst/>
          <a:rect l="0" t="0" r="0" b="0"/>
          <a:pathLst>
            <a:path>
              <a:moveTo>
                <a:pt x="0" y="0"/>
              </a:moveTo>
              <a:lnTo>
                <a:pt x="0" y="606908"/>
              </a:lnTo>
              <a:lnTo>
                <a:pt x="196082" y="606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4F46B-2C24-458D-886D-65BC392045B0}">
      <dsp:nvSpPr>
        <dsp:cNvPr id="0" name=""/>
        <dsp:cNvSpPr/>
      </dsp:nvSpPr>
      <dsp:spPr>
        <a:xfrm>
          <a:off x="2160032" y="1534312"/>
          <a:ext cx="218623" cy="606908"/>
        </a:xfrm>
        <a:custGeom>
          <a:avLst/>
          <a:gdLst/>
          <a:ahLst/>
          <a:cxnLst/>
          <a:rect l="0" t="0" r="0" b="0"/>
          <a:pathLst>
            <a:path>
              <a:moveTo>
                <a:pt x="218623" y="0"/>
              </a:moveTo>
              <a:lnTo>
                <a:pt x="218623" y="606908"/>
              </a:lnTo>
              <a:lnTo>
                <a:pt x="0" y="606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B701B-FBB6-4FBB-9A04-4D5DB797E278}">
      <dsp:nvSpPr>
        <dsp:cNvPr id="0" name=""/>
        <dsp:cNvSpPr/>
      </dsp:nvSpPr>
      <dsp:spPr>
        <a:xfrm>
          <a:off x="2378655" y="596539"/>
          <a:ext cx="1792595" cy="343409"/>
        </a:xfrm>
        <a:custGeom>
          <a:avLst/>
          <a:gdLst/>
          <a:ahLst/>
          <a:cxnLst/>
          <a:rect l="0" t="0" r="0" b="0"/>
          <a:pathLst>
            <a:path>
              <a:moveTo>
                <a:pt x="1792595" y="0"/>
              </a:moveTo>
              <a:lnTo>
                <a:pt x="1792595" y="204725"/>
              </a:lnTo>
              <a:lnTo>
                <a:pt x="0" y="204725"/>
              </a:lnTo>
              <a:lnTo>
                <a:pt x="0" y="343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5D1FC-34E1-42D3-B08A-0B215DA98D49}">
      <dsp:nvSpPr>
        <dsp:cNvPr id="0" name=""/>
        <dsp:cNvSpPr/>
      </dsp:nvSpPr>
      <dsp:spPr>
        <a:xfrm>
          <a:off x="3597271" y="2176"/>
          <a:ext cx="1147960" cy="59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Home site</a:t>
          </a:r>
          <a:endParaRPr lang="en-AU" sz="1200" kern="1200" dirty="0"/>
        </a:p>
      </dsp:txBody>
      <dsp:txXfrm>
        <a:off x="3597271" y="2176"/>
        <a:ext cx="1147960" cy="594362"/>
      </dsp:txXfrm>
    </dsp:sp>
    <dsp:sp modelId="{F68995E3-D5AF-4133-BECA-93E21D0A1E90}">
      <dsp:nvSpPr>
        <dsp:cNvPr id="0" name=""/>
        <dsp:cNvSpPr/>
      </dsp:nvSpPr>
      <dsp:spPr>
        <a:xfrm>
          <a:off x="3826863" y="464458"/>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AU" sz="1200" kern="1200" dirty="0" smtClean="0"/>
            <a:t>Site collection</a:t>
          </a:r>
          <a:endParaRPr lang="en-AU" sz="1200" kern="1200" dirty="0"/>
        </a:p>
      </dsp:txBody>
      <dsp:txXfrm>
        <a:off x="3826863" y="464458"/>
        <a:ext cx="1033164" cy="198120"/>
      </dsp:txXfrm>
    </dsp:sp>
    <dsp:sp modelId="{CA71922E-4E19-4775-8260-26F96ED391A1}">
      <dsp:nvSpPr>
        <dsp:cNvPr id="0" name=""/>
        <dsp:cNvSpPr/>
      </dsp:nvSpPr>
      <dsp:spPr>
        <a:xfrm>
          <a:off x="1804675" y="939949"/>
          <a:ext cx="1147960" cy="59436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Programs</a:t>
          </a:r>
          <a:endParaRPr lang="en-AU" sz="1200" kern="1200" dirty="0"/>
        </a:p>
      </dsp:txBody>
      <dsp:txXfrm>
        <a:off x="1804675" y="939949"/>
        <a:ext cx="1147960" cy="594362"/>
      </dsp:txXfrm>
    </dsp:sp>
    <dsp:sp modelId="{7586DC77-3446-43E5-8F56-1169A2C2C563}">
      <dsp:nvSpPr>
        <dsp:cNvPr id="0" name=""/>
        <dsp:cNvSpPr/>
      </dsp:nvSpPr>
      <dsp:spPr>
        <a:xfrm>
          <a:off x="2034267" y="1402231"/>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err="1" smtClean="0"/>
            <a:t>Subsite</a:t>
          </a:r>
          <a:endParaRPr lang="en-AU" sz="1300" kern="1200" dirty="0"/>
        </a:p>
      </dsp:txBody>
      <dsp:txXfrm>
        <a:off x="2034267" y="1402231"/>
        <a:ext cx="1033164" cy="198120"/>
      </dsp:txXfrm>
    </dsp:sp>
    <dsp:sp modelId="{6A07E123-E941-4EB5-92D4-52D0A09EBB49}">
      <dsp:nvSpPr>
        <dsp:cNvPr id="0" name=""/>
        <dsp:cNvSpPr/>
      </dsp:nvSpPr>
      <dsp:spPr>
        <a:xfrm>
          <a:off x="1288695" y="1877721"/>
          <a:ext cx="871336" cy="52699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Program 1</a:t>
          </a:r>
          <a:endParaRPr lang="en-AU" sz="1200" kern="1200" dirty="0"/>
        </a:p>
      </dsp:txBody>
      <dsp:txXfrm>
        <a:off x="1288695" y="1877721"/>
        <a:ext cx="871336" cy="526997"/>
      </dsp:txXfrm>
    </dsp:sp>
    <dsp:sp modelId="{DCB3B158-B693-499D-B656-449E6FF6FB70}">
      <dsp:nvSpPr>
        <dsp:cNvPr id="0" name=""/>
        <dsp:cNvSpPr/>
      </dsp:nvSpPr>
      <dsp:spPr>
        <a:xfrm>
          <a:off x="1495747" y="2306321"/>
          <a:ext cx="801621"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Library</a:t>
          </a:r>
          <a:endParaRPr lang="en-AU" sz="1300" kern="1200" dirty="0"/>
        </a:p>
      </dsp:txBody>
      <dsp:txXfrm>
        <a:off x="1495747" y="2306321"/>
        <a:ext cx="801621" cy="198120"/>
      </dsp:txXfrm>
    </dsp:sp>
    <dsp:sp modelId="{C96E4856-B515-4807-BD96-C301F69DAEAD}">
      <dsp:nvSpPr>
        <dsp:cNvPr id="0" name=""/>
        <dsp:cNvSpPr/>
      </dsp:nvSpPr>
      <dsp:spPr>
        <a:xfrm>
          <a:off x="2574738" y="1877721"/>
          <a:ext cx="871336" cy="52699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Program 2</a:t>
          </a:r>
          <a:endParaRPr lang="en-AU" sz="1200" kern="1200" dirty="0"/>
        </a:p>
      </dsp:txBody>
      <dsp:txXfrm>
        <a:off x="2574738" y="1877721"/>
        <a:ext cx="871336" cy="526997"/>
      </dsp:txXfrm>
    </dsp:sp>
    <dsp:sp modelId="{C18ACB7B-241A-40CA-879C-DB7410736097}">
      <dsp:nvSpPr>
        <dsp:cNvPr id="0" name=""/>
        <dsp:cNvSpPr/>
      </dsp:nvSpPr>
      <dsp:spPr>
        <a:xfrm>
          <a:off x="2792828" y="2306321"/>
          <a:ext cx="779543"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Library</a:t>
          </a:r>
          <a:endParaRPr lang="en-AU" sz="1300" kern="1200" dirty="0"/>
        </a:p>
      </dsp:txBody>
      <dsp:txXfrm>
        <a:off x="2792828" y="2306321"/>
        <a:ext cx="779543" cy="198120"/>
      </dsp:txXfrm>
    </dsp:sp>
    <dsp:sp modelId="{C32E9E92-D842-4C2A-95F8-FFE8FA7D4A92}">
      <dsp:nvSpPr>
        <dsp:cNvPr id="0" name=""/>
        <dsp:cNvSpPr/>
      </dsp:nvSpPr>
      <dsp:spPr>
        <a:xfrm>
          <a:off x="1288695" y="2781811"/>
          <a:ext cx="871336" cy="52699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Program 3</a:t>
          </a:r>
          <a:endParaRPr lang="en-AU" sz="1200" kern="1200" dirty="0"/>
        </a:p>
      </dsp:txBody>
      <dsp:txXfrm>
        <a:off x="1288695" y="2781811"/>
        <a:ext cx="871336" cy="526997"/>
      </dsp:txXfrm>
    </dsp:sp>
    <dsp:sp modelId="{2D2590CC-BF7E-4A61-9530-A751A0F632AB}">
      <dsp:nvSpPr>
        <dsp:cNvPr id="0" name=""/>
        <dsp:cNvSpPr/>
      </dsp:nvSpPr>
      <dsp:spPr>
        <a:xfrm>
          <a:off x="1495747" y="3210411"/>
          <a:ext cx="801621"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Library</a:t>
          </a:r>
          <a:endParaRPr lang="en-AU" sz="1300" kern="1200" dirty="0"/>
        </a:p>
      </dsp:txBody>
      <dsp:txXfrm>
        <a:off x="1495747" y="3210411"/>
        <a:ext cx="801621" cy="198120"/>
      </dsp:txXfrm>
    </dsp:sp>
    <dsp:sp modelId="{27A8A2DD-861C-4274-B000-D38B8C3F327D}">
      <dsp:nvSpPr>
        <dsp:cNvPr id="0" name=""/>
        <dsp:cNvSpPr/>
      </dsp:nvSpPr>
      <dsp:spPr>
        <a:xfrm>
          <a:off x="2574738" y="2781811"/>
          <a:ext cx="871336" cy="52699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General</a:t>
          </a:r>
          <a:endParaRPr lang="en-AU" sz="1200" kern="1200" dirty="0"/>
        </a:p>
      </dsp:txBody>
      <dsp:txXfrm>
        <a:off x="2574738" y="2781811"/>
        <a:ext cx="871336" cy="526997"/>
      </dsp:txXfrm>
    </dsp:sp>
    <dsp:sp modelId="{8E89A810-15E4-46AC-AC3B-9130C96D0BD7}">
      <dsp:nvSpPr>
        <dsp:cNvPr id="0" name=""/>
        <dsp:cNvSpPr/>
      </dsp:nvSpPr>
      <dsp:spPr>
        <a:xfrm>
          <a:off x="2792828" y="3210411"/>
          <a:ext cx="779543"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Library</a:t>
          </a:r>
          <a:endParaRPr lang="en-AU" sz="1300" kern="1200" dirty="0"/>
        </a:p>
      </dsp:txBody>
      <dsp:txXfrm>
        <a:off x="2792828" y="3210411"/>
        <a:ext cx="779543" cy="198120"/>
      </dsp:txXfrm>
    </dsp:sp>
    <dsp:sp modelId="{D73122E5-1550-47CF-868E-B952E746DEBF}">
      <dsp:nvSpPr>
        <dsp:cNvPr id="0" name=""/>
        <dsp:cNvSpPr/>
      </dsp:nvSpPr>
      <dsp:spPr>
        <a:xfrm>
          <a:off x="1288695" y="3685902"/>
          <a:ext cx="871336" cy="52699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Calendar</a:t>
          </a:r>
          <a:endParaRPr lang="en-AU" sz="1200" kern="1200" dirty="0"/>
        </a:p>
      </dsp:txBody>
      <dsp:txXfrm>
        <a:off x="1288695" y="3685902"/>
        <a:ext cx="871336" cy="526997"/>
      </dsp:txXfrm>
    </dsp:sp>
    <dsp:sp modelId="{4E921102-8BD3-40EB-99B8-CA65C13DB08F}">
      <dsp:nvSpPr>
        <dsp:cNvPr id="0" name=""/>
        <dsp:cNvSpPr/>
      </dsp:nvSpPr>
      <dsp:spPr>
        <a:xfrm>
          <a:off x="1495747" y="4114501"/>
          <a:ext cx="801621"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List</a:t>
          </a:r>
          <a:endParaRPr lang="en-AU" sz="1300" kern="1200" dirty="0"/>
        </a:p>
      </dsp:txBody>
      <dsp:txXfrm>
        <a:off x="1495747" y="4114501"/>
        <a:ext cx="801621" cy="198120"/>
      </dsp:txXfrm>
    </dsp:sp>
    <dsp:sp modelId="{0EA7CAA6-D6B9-45A5-8AE3-26FDB34C1AAF}">
      <dsp:nvSpPr>
        <dsp:cNvPr id="0" name=""/>
        <dsp:cNvSpPr/>
      </dsp:nvSpPr>
      <dsp:spPr>
        <a:xfrm>
          <a:off x="2574738" y="3685902"/>
          <a:ext cx="924188" cy="53572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Links</a:t>
          </a:r>
          <a:endParaRPr lang="en-AU" sz="1200" kern="1200" dirty="0"/>
        </a:p>
      </dsp:txBody>
      <dsp:txXfrm>
        <a:off x="2574738" y="3685902"/>
        <a:ext cx="924188" cy="535729"/>
      </dsp:txXfrm>
    </dsp:sp>
    <dsp:sp modelId="{3A72B44E-D54F-4E23-B813-CF647C405F80}">
      <dsp:nvSpPr>
        <dsp:cNvPr id="0" name=""/>
        <dsp:cNvSpPr/>
      </dsp:nvSpPr>
      <dsp:spPr>
        <a:xfrm>
          <a:off x="2692444" y="4118867"/>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List</a:t>
          </a:r>
          <a:endParaRPr lang="en-AU" sz="1300" kern="1200" dirty="0"/>
        </a:p>
      </dsp:txBody>
      <dsp:txXfrm>
        <a:off x="2692444" y="4118867"/>
        <a:ext cx="1033164" cy="198120"/>
      </dsp:txXfrm>
    </dsp:sp>
    <dsp:sp modelId="{84D0C071-6F3B-4761-B5E4-4BC1FB0FEEF0}">
      <dsp:nvSpPr>
        <dsp:cNvPr id="0" name=""/>
        <dsp:cNvSpPr/>
      </dsp:nvSpPr>
      <dsp:spPr>
        <a:xfrm>
          <a:off x="3849741" y="939949"/>
          <a:ext cx="1147960" cy="59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Fundraising and communications</a:t>
          </a:r>
          <a:endParaRPr lang="en-AU" sz="1200" kern="1200" dirty="0"/>
        </a:p>
      </dsp:txBody>
      <dsp:txXfrm>
        <a:off x="3849741" y="939949"/>
        <a:ext cx="1147960" cy="594362"/>
      </dsp:txXfrm>
    </dsp:sp>
    <dsp:sp modelId="{2E05DA27-6565-4AC8-823B-0D1A49CF5FA7}">
      <dsp:nvSpPr>
        <dsp:cNvPr id="0" name=""/>
        <dsp:cNvSpPr/>
      </dsp:nvSpPr>
      <dsp:spPr>
        <a:xfrm>
          <a:off x="4079333" y="1402231"/>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err="1" smtClean="0"/>
            <a:t>Subsite</a:t>
          </a:r>
          <a:endParaRPr lang="en-AU" sz="1300" kern="1200" dirty="0"/>
        </a:p>
      </dsp:txBody>
      <dsp:txXfrm>
        <a:off x="4079333" y="1402231"/>
        <a:ext cx="1033164" cy="198120"/>
      </dsp:txXfrm>
    </dsp:sp>
    <dsp:sp modelId="{BB0EC1E0-01C5-4601-94A4-6AD2C4534AFC}">
      <dsp:nvSpPr>
        <dsp:cNvPr id="0" name=""/>
        <dsp:cNvSpPr/>
      </dsp:nvSpPr>
      <dsp:spPr>
        <a:xfrm>
          <a:off x="3849741" y="2398817"/>
          <a:ext cx="1147960" cy="59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Brand refresh project</a:t>
          </a:r>
          <a:endParaRPr lang="en-AU" sz="1200" kern="1200" dirty="0"/>
        </a:p>
      </dsp:txBody>
      <dsp:txXfrm>
        <a:off x="3849741" y="2398817"/>
        <a:ext cx="1147960" cy="594362"/>
      </dsp:txXfrm>
    </dsp:sp>
    <dsp:sp modelId="{8559D909-591F-4C09-912F-0797E7C2F97F}">
      <dsp:nvSpPr>
        <dsp:cNvPr id="0" name=""/>
        <dsp:cNvSpPr/>
      </dsp:nvSpPr>
      <dsp:spPr>
        <a:xfrm>
          <a:off x="4079333" y="2861099"/>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subsites</a:t>
          </a:r>
          <a:endParaRPr lang="en-AU" sz="1300" kern="1200" dirty="0"/>
        </a:p>
      </dsp:txBody>
      <dsp:txXfrm>
        <a:off x="4079333" y="2861099"/>
        <a:ext cx="1033164" cy="198120"/>
      </dsp:txXfrm>
    </dsp:sp>
    <dsp:sp modelId="{323EFFAB-A9DF-4BF4-B3DC-845CE8223BA8}">
      <dsp:nvSpPr>
        <dsp:cNvPr id="0" name=""/>
        <dsp:cNvSpPr/>
      </dsp:nvSpPr>
      <dsp:spPr>
        <a:xfrm>
          <a:off x="4165430" y="3239043"/>
          <a:ext cx="938744" cy="467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 Documents</a:t>
          </a:r>
          <a:endParaRPr lang="en-AU" sz="1200" kern="1200" dirty="0"/>
        </a:p>
      </dsp:txBody>
      <dsp:txXfrm>
        <a:off x="4165430" y="3239043"/>
        <a:ext cx="938744" cy="467341"/>
      </dsp:txXfrm>
    </dsp:sp>
    <dsp:sp modelId="{ED3C5749-F018-462B-B74C-A55CA11A8738}">
      <dsp:nvSpPr>
        <dsp:cNvPr id="0" name=""/>
        <dsp:cNvSpPr/>
      </dsp:nvSpPr>
      <dsp:spPr>
        <a:xfrm>
          <a:off x="4290414" y="3616984"/>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Library</a:t>
          </a:r>
          <a:endParaRPr lang="en-AU" sz="1300" kern="1200" dirty="0"/>
        </a:p>
      </dsp:txBody>
      <dsp:txXfrm>
        <a:off x="4290414" y="3616984"/>
        <a:ext cx="1033164" cy="198120"/>
      </dsp:txXfrm>
    </dsp:sp>
    <dsp:sp modelId="{0EA5E895-FADC-495E-AEAF-98CB7EB278AA}">
      <dsp:nvSpPr>
        <dsp:cNvPr id="0" name=""/>
        <dsp:cNvSpPr/>
      </dsp:nvSpPr>
      <dsp:spPr>
        <a:xfrm>
          <a:off x="4205792" y="3868822"/>
          <a:ext cx="986522" cy="4503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Tasks</a:t>
          </a:r>
          <a:endParaRPr lang="en-AU" sz="1200" kern="1200" dirty="0"/>
        </a:p>
      </dsp:txBody>
      <dsp:txXfrm>
        <a:off x="4205792" y="3868822"/>
        <a:ext cx="986522" cy="450342"/>
      </dsp:txXfrm>
    </dsp:sp>
    <dsp:sp modelId="{62F4185E-A0A9-42EB-9F10-5D13D3F0AC3B}">
      <dsp:nvSpPr>
        <dsp:cNvPr id="0" name=""/>
        <dsp:cNvSpPr/>
      </dsp:nvSpPr>
      <dsp:spPr>
        <a:xfrm>
          <a:off x="4314303" y="4121044"/>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smtClean="0"/>
            <a:t>List</a:t>
          </a:r>
          <a:endParaRPr lang="en-AU" sz="1300" kern="1200" dirty="0"/>
        </a:p>
      </dsp:txBody>
      <dsp:txXfrm>
        <a:off x="4314303" y="4121044"/>
        <a:ext cx="1033164" cy="198120"/>
      </dsp:txXfrm>
    </dsp:sp>
    <dsp:sp modelId="{2FD11B68-DD32-40C3-9CB9-6713BCAAB329}">
      <dsp:nvSpPr>
        <dsp:cNvPr id="0" name=""/>
        <dsp:cNvSpPr/>
      </dsp:nvSpPr>
      <dsp:spPr>
        <a:xfrm>
          <a:off x="5389866" y="939949"/>
          <a:ext cx="1147960" cy="59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3871" numCol="1" spcCol="1270" anchor="ctr" anchorCtr="0">
          <a:noAutofit/>
        </a:bodyPr>
        <a:lstStyle/>
        <a:p>
          <a:pPr lvl="0" algn="ctr" defTabSz="533400">
            <a:lnSpc>
              <a:spcPct val="90000"/>
            </a:lnSpc>
            <a:spcBef>
              <a:spcPct val="0"/>
            </a:spcBef>
            <a:spcAft>
              <a:spcPct val="35000"/>
            </a:spcAft>
          </a:pPr>
          <a:r>
            <a:rPr lang="en-AU" sz="1200" kern="1200" dirty="0" smtClean="0"/>
            <a:t>Corporate services</a:t>
          </a:r>
          <a:endParaRPr lang="en-AU" sz="1200" kern="1200" dirty="0"/>
        </a:p>
      </dsp:txBody>
      <dsp:txXfrm>
        <a:off x="5389866" y="939949"/>
        <a:ext cx="1147960" cy="594362"/>
      </dsp:txXfrm>
    </dsp:sp>
    <dsp:sp modelId="{BBD48EF1-8B2B-4461-99D1-1BFDAC089F57}">
      <dsp:nvSpPr>
        <dsp:cNvPr id="0" name=""/>
        <dsp:cNvSpPr/>
      </dsp:nvSpPr>
      <dsp:spPr>
        <a:xfrm>
          <a:off x="5619458" y="1402231"/>
          <a:ext cx="1033164" cy="198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AU" sz="1300" kern="1200" dirty="0" err="1" smtClean="0"/>
            <a:t>Subsite</a:t>
          </a:r>
          <a:endParaRPr lang="en-AU" sz="1300" kern="1200" dirty="0"/>
        </a:p>
      </dsp:txBody>
      <dsp:txXfrm>
        <a:off x="5619458" y="1402231"/>
        <a:ext cx="1033164" cy="19812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699" name="Rectangle 3"/>
          <p:cNvSpPr>
            <a:spLocks noGrp="1" noChangeArrowheads="1"/>
          </p:cNvSpPr>
          <p:nvPr>
            <p:ph type="dt" sz="quarter" idx="1"/>
          </p:nvPr>
        </p:nvSpPr>
        <p:spPr bwMode="auto">
          <a:xfrm>
            <a:off x="0" y="1"/>
            <a:ext cx="2949787" cy="497306"/>
          </a:xfrm>
          <a:prstGeom prst="rect">
            <a:avLst/>
          </a:prstGeom>
          <a:noFill/>
          <a:ln w="9525">
            <a:noFill/>
            <a:miter lim="800000"/>
            <a:headEnd/>
            <a:tailEnd/>
          </a:ln>
          <a:effectLst/>
        </p:spPr>
        <p:txBody>
          <a:bodyPr vert="horz" wrap="square" lIns="91539" tIns="45770" rIns="91539" bIns="45770" numCol="1" anchor="t" anchorCtr="0" compatLnSpc="1">
            <a:prstTxWarp prst="textNoShape">
              <a:avLst/>
            </a:prstTxWarp>
          </a:bodyPr>
          <a:lstStyle>
            <a:lvl1pPr algn="r">
              <a:defRPr sz="1200">
                <a:ea typeface="+mn-ea"/>
              </a:defRPr>
            </a:lvl1pPr>
          </a:lstStyle>
          <a:p>
            <a:pPr algn="l">
              <a:defRPr/>
            </a:pPr>
            <a:endParaRPr lang="en-AU" sz="800" dirty="0"/>
          </a:p>
        </p:txBody>
      </p:sp>
      <p:sp>
        <p:nvSpPr>
          <p:cNvPr id="541700" name="Rectangle 4"/>
          <p:cNvSpPr>
            <a:spLocks noGrp="1" noChangeArrowheads="1"/>
          </p:cNvSpPr>
          <p:nvPr>
            <p:ph type="ftr" sz="quarter" idx="2"/>
          </p:nvPr>
        </p:nvSpPr>
        <p:spPr bwMode="auto">
          <a:xfrm>
            <a:off x="1" y="9440336"/>
            <a:ext cx="2949787" cy="497306"/>
          </a:xfrm>
          <a:prstGeom prst="rect">
            <a:avLst/>
          </a:prstGeom>
          <a:noFill/>
          <a:ln w="9525">
            <a:noFill/>
            <a:miter lim="800000"/>
            <a:headEnd/>
            <a:tailEnd/>
          </a:ln>
          <a:effectLst/>
        </p:spPr>
        <p:txBody>
          <a:bodyPr vert="horz" wrap="square" lIns="91539" tIns="45770" rIns="91539" bIns="45770" numCol="1" anchor="b" anchorCtr="0" compatLnSpc="1">
            <a:prstTxWarp prst="textNoShape">
              <a:avLst/>
            </a:prstTxWarp>
          </a:bodyPr>
          <a:lstStyle>
            <a:lvl1pPr>
              <a:defRPr sz="1200">
                <a:ea typeface="+mn-ea"/>
              </a:defRPr>
            </a:lvl1pPr>
          </a:lstStyle>
          <a:p>
            <a:pPr>
              <a:defRPr/>
            </a:pPr>
            <a:r>
              <a:rPr lang="en-AU" sz="800" dirty="0">
                <a:solidFill>
                  <a:schemeClr val="accent2"/>
                </a:solidFill>
              </a:rPr>
              <a:t>Infoxchange.org</a:t>
            </a:r>
          </a:p>
        </p:txBody>
      </p:sp>
      <p:sp>
        <p:nvSpPr>
          <p:cNvPr id="541701" name="Rectangle 5"/>
          <p:cNvSpPr>
            <a:spLocks noGrp="1" noChangeArrowheads="1"/>
          </p:cNvSpPr>
          <p:nvPr>
            <p:ph type="sldNum" sz="quarter" idx="3"/>
          </p:nvPr>
        </p:nvSpPr>
        <p:spPr bwMode="auto">
          <a:xfrm>
            <a:off x="3855840" y="9440336"/>
            <a:ext cx="2949787" cy="497306"/>
          </a:xfrm>
          <a:prstGeom prst="rect">
            <a:avLst/>
          </a:prstGeom>
          <a:noFill/>
          <a:ln w="9525">
            <a:noFill/>
            <a:miter lim="800000"/>
            <a:headEnd/>
            <a:tailEnd/>
          </a:ln>
          <a:effectLst/>
        </p:spPr>
        <p:txBody>
          <a:bodyPr vert="horz" wrap="square" lIns="91539" tIns="45770" rIns="91539" bIns="45770" numCol="1" anchor="b" anchorCtr="0" compatLnSpc="1">
            <a:prstTxWarp prst="textNoShape">
              <a:avLst/>
            </a:prstTxWarp>
          </a:bodyPr>
          <a:lstStyle>
            <a:lvl1pPr algn="r">
              <a:defRPr sz="1200"/>
            </a:lvl1pPr>
          </a:lstStyle>
          <a:p>
            <a:r>
              <a:rPr lang="en-AU" sz="800" dirty="0"/>
              <a:t>| </a:t>
            </a:r>
            <a:fld id="{FE41F4F6-D6A6-4BEE-81EA-B1985905784B}" type="slidenum">
              <a:rPr lang="en-AU" sz="800"/>
              <a:pPr/>
              <a:t>‹#›</a:t>
            </a:fld>
            <a:r>
              <a:rPr lang="en-AU" sz="800" dirty="0"/>
              <a:t> |</a:t>
            </a:r>
          </a:p>
        </p:txBody>
      </p:sp>
      <p:grpSp>
        <p:nvGrpSpPr>
          <p:cNvPr id="22" name="Group 21"/>
          <p:cNvGrpSpPr/>
          <p:nvPr/>
        </p:nvGrpSpPr>
        <p:grpSpPr>
          <a:xfrm>
            <a:off x="4960765" y="14886"/>
            <a:ext cx="1741165" cy="333123"/>
            <a:chOff x="2740025" y="3068207"/>
            <a:chExt cx="3605214" cy="689838"/>
          </a:xfrm>
        </p:grpSpPr>
        <p:sp>
          <p:nvSpPr>
            <p:cNvPr id="23" name="Freeform 22"/>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23"/>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24"/>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25"/>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Rectangle 26"/>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27"/>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28"/>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29"/>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1" name="Freeform 30"/>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2" name="Freeform 31"/>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3" name="Freeform 32"/>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4" name="Freeform 33"/>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5" name="Freeform 34"/>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6" name="Freeform 35"/>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7" name="Freeform 36"/>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03296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07628" y="4721865"/>
            <a:ext cx="4991947" cy="4472364"/>
          </a:xfrm>
          <a:prstGeom prst="rect">
            <a:avLst/>
          </a:prstGeom>
          <a:noFill/>
          <a:ln w="9525">
            <a:noFill/>
            <a:miter lim="800000"/>
            <a:headEnd/>
            <a:tailEnd/>
          </a:ln>
        </p:spPr>
        <p:txBody>
          <a:bodyPr vert="horz" wrap="square" lIns="91539" tIns="45770" rIns="91539" bIns="457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3"/>
          <p:cNvSpPr>
            <a:spLocks noGrp="1" noChangeArrowheads="1"/>
          </p:cNvSpPr>
          <p:nvPr>
            <p:ph type="dt" sz="quarter" idx="1"/>
          </p:nvPr>
        </p:nvSpPr>
        <p:spPr bwMode="auto">
          <a:xfrm>
            <a:off x="0" y="1"/>
            <a:ext cx="2949787" cy="497306"/>
          </a:xfrm>
          <a:prstGeom prst="rect">
            <a:avLst/>
          </a:prstGeom>
          <a:noFill/>
          <a:ln w="9525">
            <a:noFill/>
            <a:miter lim="800000"/>
            <a:headEnd/>
            <a:tailEnd/>
          </a:ln>
          <a:effectLst/>
        </p:spPr>
        <p:txBody>
          <a:bodyPr vert="horz" wrap="square" lIns="91539" tIns="45770" rIns="91539" bIns="45770" numCol="1" anchor="t" anchorCtr="0" compatLnSpc="1">
            <a:prstTxWarp prst="textNoShape">
              <a:avLst/>
            </a:prstTxWarp>
          </a:bodyPr>
          <a:lstStyle>
            <a:lvl1pPr algn="r">
              <a:defRPr sz="1200">
                <a:ea typeface="+mn-ea"/>
              </a:defRPr>
            </a:lvl1pPr>
          </a:lstStyle>
          <a:p>
            <a:pPr algn="l">
              <a:defRPr/>
            </a:pPr>
            <a:endParaRPr lang="en-AU" sz="800" dirty="0"/>
          </a:p>
        </p:txBody>
      </p:sp>
      <p:sp>
        <p:nvSpPr>
          <p:cNvPr id="9" name="Rectangle 4"/>
          <p:cNvSpPr>
            <a:spLocks noGrp="1" noChangeArrowheads="1"/>
          </p:cNvSpPr>
          <p:nvPr>
            <p:ph type="ftr" sz="quarter" idx="4"/>
          </p:nvPr>
        </p:nvSpPr>
        <p:spPr bwMode="auto">
          <a:xfrm>
            <a:off x="1" y="9440336"/>
            <a:ext cx="2949787" cy="497306"/>
          </a:xfrm>
          <a:prstGeom prst="rect">
            <a:avLst/>
          </a:prstGeom>
          <a:noFill/>
          <a:ln w="9525">
            <a:noFill/>
            <a:miter lim="800000"/>
            <a:headEnd/>
            <a:tailEnd/>
          </a:ln>
          <a:effectLst/>
        </p:spPr>
        <p:txBody>
          <a:bodyPr vert="horz" wrap="square" lIns="91539" tIns="45770" rIns="91539" bIns="45770" numCol="1" anchor="b" anchorCtr="0" compatLnSpc="1">
            <a:prstTxWarp prst="textNoShape">
              <a:avLst/>
            </a:prstTxWarp>
          </a:bodyPr>
          <a:lstStyle>
            <a:lvl1pPr>
              <a:defRPr sz="1200">
                <a:ea typeface="+mn-ea"/>
              </a:defRPr>
            </a:lvl1pPr>
          </a:lstStyle>
          <a:p>
            <a:pPr>
              <a:defRPr/>
            </a:pPr>
            <a:r>
              <a:rPr lang="en-AU" sz="800" dirty="0" smtClean="0">
                <a:solidFill>
                  <a:schemeClr val="accent2"/>
                </a:solidFill>
              </a:rPr>
              <a:t>Infoxchange.org</a:t>
            </a:r>
            <a:endParaRPr lang="en-AU" sz="800" dirty="0">
              <a:solidFill>
                <a:schemeClr val="accent2"/>
              </a:solidFill>
            </a:endParaRPr>
          </a:p>
        </p:txBody>
      </p:sp>
      <p:sp>
        <p:nvSpPr>
          <p:cNvPr id="10" name="Rectangle 5"/>
          <p:cNvSpPr>
            <a:spLocks noGrp="1" noChangeArrowheads="1"/>
          </p:cNvSpPr>
          <p:nvPr>
            <p:ph type="sldNum" sz="quarter" idx="5"/>
          </p:nvPr>
        </p:nvSpPr>
        <p:spPr bwMode="auto">
          <a:xfrm>
            <a:off x="3855840" y="9440336"/>
            <a:ext cx="2949787" cy="497306"/>
          </a:xfrm>
          <a:prstGeom prst="rect">
            <a:avLst/>
          </a:prstGeom>
          <a:noFill/>
          <a:ln w="9525">
            <a:noFill/>
            <a:miter lim="800000"/>
            <a:headEnd/>
            <a:tailEnd/>
          </a:ln>
          <a:effectLst/>
        </p:spPr>
        <p:txBody>
          <a:bodyPr vert="horz" wrap="square" lIns="91539" tIns="45770" rIns="91539" bIns="45770" numCol="1" anchor="b" anchorCtr="0" compatLnSpc="1">
            <a:prstTxWarp prst="textNoShape">
              <a:avLst/>
            </a:prstTxWarp>
          </a:bodyPr>
          <a:lstStyle>
            <a:lvl1pPr algn="r">
              <a:defRPr sz="1200"/>
            </a:lvl1pPr>
          </a:lstStyle>
          <a:p>
            <a:r>
              <a:rPr lang="en-AU" sz="800" dirty="0" smtClean="0"/>
              <a:t>| </a:t>
            </a:r>
            <a:fld id="{FE41F4F6-D6A6-4BEE-81EA-B1985905784B}" type="slidenum">
              <a:rPr lang="en-AU" sz="800" smtClean="0"/>
              <a:pPr/>
              <a:t>‹#›</a:t>
            </a:fld>
            <a:r>
              <a:rPr lang="en-AU" sz="800" dirty="0" smtClean="0"/>
              <a:t> |</a:t>
            </a:r>
            <a:endParaRPr lang="en-AU" sz="800" dirty="0"/>
          </a:p>
        </p:txBody>
      </p:sp>
      <p:grpSp>
        <p:nvGrpSpPr>
          <p:cNvPr id="11" name="Group 10"/>
          <p:cNvGrpSpPr/>
          <p:nvPr/>
        </p:nvGrpSpPr>
        <p:grpSpPr>
          <a:xfrm>
            <a:off x="4960765" y="14886"/>
            <a:ext cx="1741165" cy="333123"/>
            <a:chOff x="2740025" y="3068207"/>
            <a:chExt cx="3605214" cy="689838"/>
          </a:xfrm>
        </p:grpSpPr>
        <p:sp>
          <p:nvSpPr>
            <p:cNvPr id="12" name="Freeform 11"/>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2"/>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3"/>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4"/>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Rectangle 15"/>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6"/>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7"/>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8"/>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19"/>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20"/>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21"/>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23"/>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24"/>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25"/>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227988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office.microsoft.com/en-us/business/redir/XT103403404.aspx"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office.microsoft.com/en-us/business/redir/XT103403426.aspx" TargetMode="External"/><Relationship Id="rId4" Type="http://schemas.openxmlformats.org/officeDocument/2006/relationships/hyperlink" Target="http://office.microsoft.com/en-us/business/redir/XT103403417.aspx"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icrosoft.com/office365nonprofi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a:t>
            </a:fld>
            <a:r>
              <a:rPr lang="en-AU" sz="800"/>
              <a:t> |</a:t>
            </a:r>
            <a:endParaRPr lang="en-AU" sz="800" dirty="0"/>
          </a:p>
        </p:txBody>
      </p:sp>
    </p:spTree>
    <p:extLst>
      <p:ext uri="{BB962C8B-B14F-4D97-AF65-F5344CB8AC3E}">
        <p14:creationId xmlns:p14="http://schemas.microsoft.com/office/powerpoint/2010/main" val="295906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10</a:t>
            </a:fld>
            <a:r>
              <a:rPr lang="en-AU" sz="800"/>
              <a:t> |</a:t>
            </a:r>
            <a:endParaRPr lang="en-AU" sz="800" dirty="0"/>
          </a:p>
        </p:txBody>
      </p:sp>
    </p:spTree>
    <p:extLst>
      <p:ext uri="{BB962C8B-B14F-4D97-AF65-F5344CB8AC3E}">
        <p14:creationId xmlns:p14="http://schemas.microsoft.com/office/powerpoint/2010/main" val="142467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11</a:t>
            </a:fld>
            <a:r>
              <a:rPr lang="en-AU" sz="800"/>
              <a:t> |</a:t>
            </a:r>
            <a:endParaRPr lang="en-AU" sz="800" dirty="0"/>
          </a:p>
        </p:txBody>
      </p:sp>
    </p:spTree>
    <p:extLst>
      <p:ext uri="{BB962C8B-B14F-4D97-AF65-F5344CB8AC3E}">
        <p14:creationId xmlns:p14="http://schemas.microsoft.com/office/powerpoint/2010/main" val="96276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12</a:t>
            </a:fld>
            <a:r>
              <a:rPr lang="en-AU" sz="800"/>
              <a:t> |</a:t>
            </a:r>
            <a:endParaRPr lang="en-AU" sz="800" dirty="0"/>
          </a:p>
        </p:txBody>
      </p:sp>
    </p:spTree>
    <p:extLst>
      <p:ext uri="{BB962C8B-B14F-4D97-AF65-F5344CB8AC3E}">
        <p14:creationId xmlns:p14="http://schemas.microsoft.com/office/powerpoint/2010/main" val="318131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Version control and document features</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13</a:t>
            </a:fld>
            <a:endParaRPr lang="en-US"/>
          </a:p>
        </p:txBody>
      </p:sp>
    </p:spTree>
    <p:extLst>
      <p:ext uri="{BB962C8B-B14F-4D97-AF65-F5344CB8AC3E}">
        <p14:creationId xmlns:p14="http://schemas.microsoft.com/office/powerpoint/2010/main" val="91206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Co-authoring</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14</a:t>
            </a:fld>
            <a:endParaRPr lang="en-US"/>
          </a:p>
        </p:txBody>
      </p:sp>
    </p:spTree>
    <p:extLst>
      <p:ext uri="{BB962C8B-B14F-4D97-AF65-F5344CB8AC3E}">
        <p14:creationId xmlns:p14="http://schemas.microsoft.com/office/powerpoint/2010/main" val="267065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Co-authoring</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15</a:t>
            </a:fld>
            <a:endParaRPr lang="en-US"/>
          </a:p>
        </p:txBody>
      </p:sp>
    </p:spTree>
    <p:extLst>
      <p:ext uri="{BB962C8B-B14F-4D97-AF65-F5344CB8AC3E}">
        <p14:creationId xmlns:p14="http://schemas.microsoft.com/office/powerpoint/2010/main" val="313413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16</a:t>
            </a:fld>
            <a:r>
              <a:rPr lang="en-AU" sz="800"/>
              <a:t> |</a:t>
            </a:r>
            <a:endParaRPr lang="en-AU" sz="800" dirty="0"/>
          </a:p>
        </p:txBody>
      </p:sp>
    </p:spTree>
    <p:extLst>
      <p:ext uri="{BB962C8B-B14F-4D97-AF65-F5344CB8AC3E}">
        <p14:creationId xmlns:p14="http://schemas.microsoft.com/office/powerpoint/2010/main" val="322133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17</a:t>
            </a:fld>
            <a:r>
              <a:rPr lang="en-AU" sz="800"/>
              <a:t> |</a:t>
            </a:r>
            <a:endParaRPr lang="en-AU" sz="800" dirty="0"/>
          </a:p>
        </p:txBody>
      </p:sp>
    </p:spTree>
    <p:extLst>
      <p:ext uri="{BB962C8B-B14F-4D97-AF65-F5344CB8AC3E}">
        <p14:creationId xmlns:p14="http://schemas.microsoft.com/office/powerpoint/2010/main" val="25153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 can</a:t>
            </a:r>
            <a:r>
              <a:rPr lang="en-AU" baseline="0" dirty="0" smtClean="0"/>
              <a:t> </a:t>
            </a:r>
            <a:r>
              <a:rPr lang="en-AU" dirty="0" smtClean="0"/>
              <a:t>work in tandem with other</a:t>
            </a:r>
            <a:r>
              <a:rPr lang="en-AU" baseline="0" dirty="0" smtClean="0"/>
              <a:t> Microsoft products pretty seamlessly</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18</a:t>
            </a:fld>
            <a:endParaRPr lang="en-US"/>
          </a:p>
        </p:txBody>
      </p:sp>
    </p:spTree>
    <p:extLst>
      <p:ext uri="{BB962C8B-B14F-4D97-AF65-F5344CB8AC3E}">
        <p14:creationId xmlns:p14="http://schemas.microsoft.com/office/powerpoint/2010/main" val="424203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 to this slide, you’ll recall that in O365 you get</a:t>
            </a:r>
            <a:r>
              <a:rPr lang="en-AU" baseline="0" dirty="0" smtClean="0"/>
              <a:t> more than just SharePoint</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19</a:t>
            </a:fld>
            <a:endParaRPr lang="en-US"/>
          </a:p>
        </p:txBody>
      </p:sp>
    </p:spTree>
    <p:extLst>
      <p:ext uri="{BB962C8B-B14F-4D97-AF65-F5344CB8AC3E}">
        <p14:creationId xmlns:p14="http://schemas.microsoft.com/office/powerpoint/2010/main" val="271560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Today’s session is a deep dive</a:t>
            </a:r>
            <a:r>
              <a:rPr lang="en-AU" baseline="0" dirty="0" smtClean="0"/>
              <a:t> into SharePoint – which is one of the more complex and biggest features of the Office 365 offering to NFPs</a:t>
            </a:r>
          </a:p>
          <a:p>
            <a:endParaRPr lang="en-AU" baseline="0" dirty="0" smtClean="0"/>
          </a:p>
          <a:p>
            <a:endParaRPr lang="pt-BR" dirty="0"/>
          </a:p>
          <a:p>
            <a:r>
              <a:rPr lang="pt-BR" dirty="0"/>
              <a:t>Sharepoint is a very comprehensive system that can be heavily developed and customised to be a pretty big, and expensive beast, especially on-premesis. This Webinar wil NOT go there – this webinar is focussed on how NFPs and smaller organisations, who are not interested or can’t invest in extensive server farms to host their intranets can benefit from the SharePOint Online features – FREE for NFP.</a:t>
            </a:r>
          </a:p>
          <a:p>
            <a:endParaRPr lang="pt-BR" dirty="0"/>
          </a:p>
          <a:p>
            <a:r>
              <a:rPr lang="pt-BR" dirty="0"/>
              <a:t>This presentation is about what you need to think about early on before you start ‘doing sharepoint “ – I’ve seemclients go ‘head-first’ and it can be problematic – this has tips that I think anyone should think about first before they start</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a:t>
            </a:fld>
            <a:endParaRPr lang="en-US"/>
          </a:p>
        </p:txBody>
      </p:sp>
    </p:spTree>
    <p:extLst>
      <p:ext uri="{BB962C8B-B14F-4D97-AF65-F5344CB8AC3E}">
        <p14:creationId xmlns:p14="http://schemas.microsoft.com/office/powerpoint/2010/main" val="37464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20</a:t>
            </a:fld>
            <a:r>
              <a:rPr lang="en-AU" sz="800"/>
              <a:t> |</a:t>
            </a:r>
            <a:endParaRPr lang="en-AU" sz="800" dirty="0"/>
          </a:p>
        </p:txBody>
      </p:sp>
    </p:spTree>
    <p:extLst>
      <p:ext uri="{BB962C8B-B14F-4D97-AF65-F5344CB8AC3E}">
        <p14:creationId xmlns:p14="http://schemas.microsoft.com/office/powerpoint/2010/main" val="1856341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Differences between SharePoint</a:t>
            </a:r>
            <a:r>
              <a:rPr lang="en-AU" baseline="0" dirty="0" smtClean="0"/>
              <a:t> libraries ad OD 4 B</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21</a:t>
            </a:fld>
            <a:endParaRPr lang="en-US"/>
          </a:p>
        </p:txBody>
      </p:sp>
    </p:spTree>
    <p:extLst>
      <p:ext uri="{BB962C8B-B14F-4D97-AF65-F5344CB8AC3E}">
        <p14:creationId xmlns:p14="http://schemas.microsoft.com/office/powerpoint/2010/main" val="214760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Yammer is an Enterprise social network tool – it was funded in 2008 and Microsoft acquired it</a:t>
            </a:r>
            <a:r>
              <a:rPr lang="en-AU" baseline="0" dirty="0" smtClean="0"/>
              <a:t> in 2012.</a:t>
            </a:r>
          </a:p>
          <a:p>
            <a:r>
              <a:rPr lang="en-AU" baseline="0" dirty="0" smtClean="0"/>
              <a:t>Think of it as like a business </a:t>
            </a:r>
            <a:r>
              <a:rPr lang="en-AU" baseline="0" dirty="0" err="1" smtClean="0"/>
              <a:t>FaceBook</a:t>
            </a:r>
            <a:r>
              <a:rPr lang="en-AU" baseline="0" dirty="0" smtClean="0"/>
              <a:t>.</a:t>
            </a:r>
          </a:p>
          <a:p>
            <a:r>
              <a:rPr lang="en-AU" baseline="0" dirty="0" smtClean="0"/>
              <a:t>It’s GREAT for communications, and there’s a mobile app – </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22</a:t>
            </a:fld>
            <a:endParaRPr lang="en-US"/>
          </a:p>
        </p:txBody>
      </p:sp>
    </p:spTree>
    <p:extLst>
      <p:ext uri="{BB962C8B-B14F-4D97-AF65-F5344CB8AC3E}">
        <p14:creationId xmlns:p14="http://schemas.microsoft.com/office/powerpoint/2010/main" val="166894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23</a:t>
            </a:fld>
            <a:endParaRPr lang="en-US"/>
          </a:p>
        </p:txBody>
      </p:sp>
    </p:spTree>
    <p:extLst>
      <p:ext uri="{BB962C8B-B14F-4D97-AF65-F5344CB8AC3E}">
        <p14:creationId xmlns:p14="http://schemas.microsoft.com/office/powerpoint/2010/main" val="2628339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24</a:t>
            </a:fld>
            <a:endParaRPr lang="en-US"/>
          </a:p>
        </p:txBody>
      </p:sp>
    </p:spTree>
    <p:extLst>
      <p:ext uri="{BB962C8B-B14F-4D97-AF65-F5344CB8AC3E}">
        <p14:creationId xmlns:p14="http://schemas.microsoft.com/office/powerpoint/2010/main" val="310655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Deciding factors:</a:t>
            </a:r>
          </a:p>
          <a:p>
            <a:r>
              <a:rPr lang="en-AU" dirty="0" smtClean="0"/>
              <a:t>Bad efficiencies and frustrations</a:t>
            </a:r>
          </a:p>
          <a:p>
            <a:r>
              <a:rPr lang="en-AU" dirty="0" smtClean="0"/>
              <a:t>Size</a:t>
            </a:r>
          </a:p>
          <a:p>
            <a:r>
              <a:rPr lang="en-AU" dirty="0" smtClean="0"/>
              <a:t>Locations</a:t>
            </a:r>
          </a:p>
          <a:p>
            <a:endParaRPr lang="en-AU" dirty="0" smtClean="0"/>
          </a:p>
          <a:p>
            <a:r>
              <a:rPr lang="en-AU" dirty="0" smtClean="0"/>
              <a:t>Only when you have a clear purpose can you tackle an intranet project.</a:t>
            </a:r>
            <a:r>
              <a:rPr lang="en-AU" baseline="0" dirty="0" smtClean="0"/>
              <a:t> They easily fail because the scope is too ‘</a:t>
            </a:r>
            <a:r>
              <a:rPr lang="en-AU" baseline="0" dirty="0" err="1" smtClean="0"/>
              <a:t>wooly</a:t>
            </a:r>
            <a:r>
              <a:rPr lang="en-AU"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25</a:t>
            </a:fld>
            <a:endParaRPr lang="en-US"/>
          </a:p>
        </p:txBody>
      </p:sp>
    </p:spTree>
    <p:extLst>
      <p:ext uri="{BB962C8B-B14F-4D97-AF65-F5344CB8AC3E}">
        <p14:creationId xmlns:p14="http://schemas.microsoft.com/office/powerpoint/2010/main" val="2560195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Things</a:t>
            </a:r>
            <a:r>
              <a:rPr lang="en-AU" baseline="0" dirty="0" smtClean="0"/>
              <a:t> to </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26</a:t>
            </a:fld>
            <a:endParaRPr lang="en-US"/>
          </a:p>
        </p:txBody>
      </p:sp>
    </p:spTree>
    <p:extLst>
      <p:ext uri="{BB962C8B-B14F-4D97-AF65-F5344CB8AC3E}">
        <p14:creationId xmlns:p14="http://schemas.microsoft.com/office/powerpoint/2010/main" val="2268178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27</a:t>
            </a:fld>
            <a:endParaRPr lang="en-US"/>
          </a:p>
        </p:txBody>
      </p:sp>
    </p:spTree>
    <p:extLst>
      <p:ext uri="{BB962C8B-B14F-4D97-AF65-F5344CB8AC3E}">
        <p14:creationId xmlns:p14="http://schemas.microsoft.com/office/powerpoint/2010/main" val="202649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a:t>
            </a:r>
            <a:r>
              <a:rPr lang="en-AU" baseline="0" dirty="0" smtClean="0"/>
              <a:t> environment can often be a radical shift in the way organisations work – the whole philosophy is to have an organization that is accessible to all, and that everyone can collaborate across boundaries – sometimes this requires a real shift in thinking from “this is my work area” to “this is Our work area”</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28</a:t>
            </a:fld>
            <a:endParaRPr lang="en-US"/>
          </a:p>
        </p:txBody>
      </p:sp>
    </p:spTree>
    <p:extLst>
      <p:ext uri="{BB962C8B-B14F-4D97-AF65-F5344CB8AC3E}">
        <p14:creationId xmlns:p14="http://schemas.microsoft.com/office/powerpoint/2010/main" val="1364601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Four</a:t>
            </a:r>
            <a:r>
              <a:rPr lang="en-AU" baseline="0" dirty="0" smtClean="0"/>
              <a:t> big questions or things to consider up front before starting SP – often driven by one thing (</a:t>
            </a:r>
            <a:r>
              <a:rPr lang="en-AU" baseline="0" dirty="0" err="1" smtClean="0"/>
              <a:t>eg</a:t>
            </a:r>
            <a:r>
              <a:rPr lang="en-AU" baseline="0" dirty="0" smtClean="0"/>
              <a:t>, we need policies and forms) – defining purpose means interrogating that original need – is SP the right tool </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29</a:t>
            </a:fld>
            <a:endParaRPr lang="en-US"/>
          </a:p>
        </p:txBody>
      </p:sp>
    </p:spTree>
    <p:extLst>
      <p:ext uri="{BB962C8B-B14F-4D97-AF65-F5344CB8AC3E}">
        <p14:creationId xmlns:p14="http://schemas.microsoft.com/office/powerpoint/2010/main" val="129276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3</a:t>
            </a:fld>
            <a:r>
              <a:rPr lang="en-AU" sz="800"/>
              <a:t> |</a:t>
            </a:r>
            <a:endParaRPr lang="en-AU" sz="800" dirty="0"/>
          </a:p>
        </p:txBody>
      </p:sp>
    </p:spTree>
    <p:extLst>
      <p:ext uri="{BB962C8B-B14F-4D97-AF65-F5344CB8AC3E}">
        <p14:creationId xmlns:p14="http://schemas.microsoft.com/office/powerpoint/2010/main" val="1576522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D9A077-3B68-4401-A4C8-0096B3C2E865}" type="slidenum">
              <a:rPr lang="en-US" smtClean="0"/>
              <a:pPr/>
              <a:t>30</a:t>
            </a:fld>
            <a:endParaRPr lang="en-US"/>
          </a:p>
        </p:txBody>
      </p:sp>
    </p:spTree>
    <p:extLst>
      <p:ext uri="{BB962C8B-B14F-4D97-AF65-F5344CB8AC3E}">
        <p14:creationId xmlns:p14="http://schemas.microsoft.com/office/powerpoint/2010/main" val="3344464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Evaluating the suitability of Office 365 is for your organisation, one of the key aspects to consider is information privacy and security. Deciding whether you should store information in the Cloud is critical</a:t>
            </a:r>
          </a:p>
          <a:p>
            <a:endParaRPr lang="en-SG" dirty="0"/>
          </a:p>
          <a:p>
            <a:pPr defTabSz="915497">
              <a:defRPr/>
            </a:pPr>
            <a:r>
              <a:rPr lang="en-SG" i="1" dirty="0"/>
              <a:t>The Cloud offers many organisations significant benefits, but is not right for everyone, and each organisation needs to make an individual decision weighing up the potential benefits and risks when compared to their current environment. Ensuring compliance with local regulations is a responsibility for each non-profit, and the Office 365 Trust centre is an excellent resource to help you understand the privacy and security controls that are in place and to make an informed decision.</a:t>
            </a:r>
          </a:p>
          <a:p>
            <a:endParaRPr lang="en-SG" dirty="0"/>
          </a:p>
          <a:p>
            <a:r>
              <a:rPr lang="en-SG" dirty="0"/>
              <a:t>Whether Office 365 is right for you depends on the type of information you store, your local laws and your contract obligations from your funders. </a:t>
            </a:r>
            <a:r>
              <a:rPr lang="en-SG" i="1" dirty="0"/>
              <a:t>When considering whether Office 365 is appropriate for your organisation, you should consider : </a:t>
            </a:r>
          </a:p>
          <a:p>
            <a:pPr marL="171656" indent="-171656">
              <a:buFont typeface="Arial" panose="020B0604020202020204" pitchFamily="34" charset="0"/>
              <a:buChar char="•"/>
            </a:pPr>
            <a:r>
              <a:rPr lang="en-SG" i="1" dirty="0"/>
              <a:t>How sensitive is the data that you are considering storing in the Cloud &amp; offshore: </a:t>
            </a:r>
            <a:br>
              <a:rPr lang="en-SG" i="1" dirty="0"/>
            </a:br>
            <a:r>
              <a:rPr lang="en-SG" i="1" dirty="0"/>
              <a:t>Sporting clubs, organisations providing family services &amp; health clinics are all likely to answer this question differently. </a:t>
            </a:r>
          </a:p>
          <a:p>
            <a:pPr marL="171656" indent="-171656">
              <a:buFont typeface="Arial" panose="020B0604020202020204" pitchFamily="34" charset="0"/>
              <a:buChar char="•"/>
            </a:pPr>
            <a:r>
              <a:rPr lang="en-SG" i="1" dirty="0"/>
              <a:t>The jurisdictions you operate in, and any relevant guidance. This may include guidance from a privacy commissioner (if applicable), conditions around the storage of health data, etc</a:t>
            </a:r>
          </a:p>
          <a:p>
            <a:pPr marL="171656" indent="-171656">
              <a:buFont typeface="Arial" panose="020B0604020202020204" pitchFamily="34" charset="0"/>
              <a:buChar char="•"/>
            </a:pPr>
            <a:r>
              <a:rPr lang="en-SG" i="1" dirty="0"/>
              <a:t>Are there any funding requirements or conditions on your existing grants and service delivery contracts that should be considered?</a:t>
            </a:r>
          </a:p>
          <a:p>
            <a:pPr marL="171656" indent="-171656">
              <a:buFont typeface="Arial" panose="020B0604020202020204" pitchFamily="34" charset="0"/>
              <a:buChar char="•"/>
            </a:pPr>
            <a:r>
              <a:rPr lang="en-SG" i="1" dirty="0"/>
              <a:t>What protections do you have today against loss, misuse &amp; disclosure. (e.g. from theft, flood, unauthorised access or inadvertent disclosure, etc)</a:t>
            </a:r>
            <a:br>
              <a:rPr lang="en-SG" i="1" dirty="0"/>
            </a:br>
            <a:r>
              <a:rPr lang="en-SG" i="1" dirty="0"/>
              <a:t>Some organisations have strong password controls on user accounts &amp; mobile devices, offsite backups &amp; physically secure servers. Other organisations may share passwords, have servers that are well out of warranty and not physically secured or have a risky approach to regularly storing a copy of data off-site.</a:t>
            </a:r>
            <a:br>
              <a:rPr lang="en-SG" i="1" dirty="0"/>
            </a:br>
            <a:r>
              <a:rPr lang="en-SG" i="1" dirty="0"/>
              <a:t>Consider whether controls would be stronger or weaker using the cloud for your organisation</a:t>
            </a:r>
          </a:p>
          <a:p>
            <a:pPr marL="171656" indent="-171656">
              <a:buFont typeface="Arial" panose="020B0604020202020204" pitchFamily="34" charset="0"/>
              <a:buChar char="•"/>
            </a:pPr>
            <a:r>
              <a:rPr lang="en-SG" i="1" dirty="0"/>
              <a:t>Will moving to the cloud save money, make it easier for staff to work, or reduce your risk?</a:t>
            </a:r>
          </a:p>
          <a:p>
            <a:endParaRPr lang="en-SG" i="1" dirty="0"/>
          </a:p>
          <a:p>
            <a:r>
              <a:rPr lang="en-SG" i="1" dirty="0"/>
              <a:t>Migration to the Cloud should be assessed through a risk management lens which balances risks and benefits</a:t>
            </a:r>
          </a:p>
          <a:p>
            <a:endParaRPr lang="en-SG" i="1" dirty="0"/>
          </a:p>
          <a:p>
            <a:r>
              <a:rPr lang="en-SG" i="1" dirty="0"/>
              <a:t>Many community development organisations have made the decision to store their information in a secure Cloud environment. It is less usual that organisations store personal health-related information overseas. Organisation such as Queensland Government, Police, Infoxchange and several of the large not for profits are migrating to Office 365. </a:t>
            </a:r>
          </a:p>
          <a:p>
            <a:pPr defTabSz="915497">
              <a:defRPr/>
            </a:pPr>
            <a:r>
              <a:rPr lang="en-SG" dirty="0"/>
              <a:t>Office 365 is accredited to many international security standards - ISO 27001, European Union model clauses the US Federal Information Security Management Act and others</a:t>
            </a:r>
          </a:p>
          <a:p>
            <a:endParaRPr lang="en-SG" i="1" dirty="0"/>
          </a:p>
          <a:p>
            <a:r>
              <a:rPr lang="en-AU" dirty="0"/>
              <a:t>Microsoft provides details about where your data is stored in our </a:t>
            </a:r>
            <a:r>
              <a:rPr lang="en-AU" dirty="0">
                <a:hlinkClick r:id="rId3"/>
              </a:rPr>
              <a:t>data maps</a:t>
            </a:r>
            <a:r>
              <a:rPr lang="en-AU" dirty="0"/>
              <a:t> and have a lot of information in the trust centre - </a:t>
            </a:r>
          </a:p>
          <a:p>
            <a:r>
              <a:rPr lang="en-AU" dirty="0"/>
              <a:t>Take a look at </a:t>
            </a:r>
            <a:r>
              <a:rPr lang="en-AU" dirty="0">
                <a:hlinkClick r:id="rId4"/>
              </a:rPr>
              <a:t>who can access</a:t>
            </a:r>
            <a:r>
              <a:rPr lang="en-AU" dirty="0"/>
              <a:t> your information and under what circumstances it can be accessed.</a:t>
            </a:r>
          </a:p>
          <a:p>
            <a:r>
              <a:rPr lang="en-AU" dirty="0"/>
              <a:t>As an Office 365 administrator, you can choose to receive </a:t>
            </a:r>
            <a:r>
              <a:rPr lang="en-AU" dirty="0">
                <a:hlinkClick r:id="rId5"/>
              </a:rPr>
              <a:t>notifications</a:t>
            </a:r>
            <a:r>
              <a:rPr lang="en-AU" dirty="0"/>
              <a:t> regarding </a:t>
            </a:r>
            <a:r>
              <a:rPr lang="en-AU" dirty="0" err="1"/>
              <a:t>datacenter</a:t>
            </a:r>
            <a:r>
              <a:rPr lang="en-AU" dirty="0"/>
              <a:t> location changes, as well as security, privacy, and audit information.</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31</a:t>
            </a:fld>
            <a:endParaRPr lang="en-US"/>
          </a:p>
        </p:txBody>
      </p:sp>
    </p:spTree>
    <p:extLst>
      <p:ext uri="{BB962C8B-B14F-4D97-AF65-F5344CB8AC3E}">
        <p14:creationId xmlns:p14="http://schemas.microsoft.com/office/powerpoint/2010/main" val="337633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spc="-50" dirty="0">
                <a:ea typeface="Segoe UI" panose="020B0502040204020203" pitchFamily="34" charset="0"/>
                <a:cs typeface="Segoe UI" panose="020B0502040204020203" pitchFamily="34" charset="0"/>
              </a:rPr>
              <a:t>For more information, we’ve listed some valuable online resources for you:  </a:t>
            </a:r>
          </a:p>
          <a:p>
            <a:r>
              <a:rPr lang="en-US" sz="1000" spc="-50" dirty="0">
                <a:ea typeface="Segoe UI" panose="020B0502040204020203" pitchFamily="34" charset="0"/>
                <a:cs typeface="Segoe UI" panose="020B0502040204020203" pitchFamily="34" charset="0"/>
              </a:rPr>
              <a:t>1/ Office 365 for nonprofits - </a:t>
            </a:r>
            <a:r>
              <a:rPr lang="en-AU" sz="1000" u="sng" dirty="0">
                <a:ea typeface="Segoe UI" panose="020B0502040204020203" pitchFamily="34" charset="0"/>
                <a:cs typeface="Segoe UI" panose="020B0502040204020203" pitchFamily="34" charset="0"/>
                <a:hlinkClick r:id="rId3"/>
              </a:rPr>
              <a:t>www.microsoft.com/office365nonprofits</a:t>
            </a:r>
            <a:r>
              <a:rPr lang="en-AU" sz="1000" u="sng" dirty="0">
                <a:ea typeface="Segoe UI" panose="020B0502040204020203" pitchFamily="34" charset="0"/>
                <a:cs typeface="Segoe UI" panose="020B0502040204020203" pitchFamily="34" charset="0"/>
              </a:rPr>
              <a:t> </a:t>
            </a:r>
            <a:r>
              <a:rPr lang="en-AU" sz="1000" dirty="0">
                <a:ea typeface="Segoe UI" panose="020B0502040204020203" pitchFamily="34" charset="0"/>
                <a:cs typeface="Segoe UI" panose="020B0502040204020203" pitchFamily="34" charset="0"/>
              </a:rPr>
              <a:t>- this also includes further information on eligibility requirements. </a:t>
            </a:r>
            <a:endParaRPr lang="en-US" sz="1000" spc="-50" dirty="0">
              <a:ea typeface="Segoe UI" panose="020B0502040204020203" pitchFamily="34" charset="0"/>
              <a:cs typeface="Segoe UI" panose="020B0502040204020203" pitchFamily="34" charset="0"/>
            </a:endParaRPr>
          </a:p>
          <a:p>
            <a:r>
              <a:rPr lang="en-US" sz="1000" spc="-50" dirty="0">
                <a:ea typeface="Segoe UI" panose="020B0502040204020203" pitchFamily="34" charset="0"/>
                <a:cs typeface="Segoe UI" panose="020B0502040204020203" pitchFamily="34" charset="0"/>
              </a:rPr>
              <a:t>2/ To read further advice about an Office 365 rollout, you can read the admin rollout guide</a:t>
            </a:r>
          </a:p>
          <a:p>
            <a:r>
              <a:rPr lang="en-US" sz="1000" spc="-50" dirty="0">
                <a:ea typeface="Segoe UI" panose="020B0502040204020203" pitchFamily="34" charset="0"/>
                <a:cs typeface="Segoe UI" panose="020B0502040204020203" pitchFamily="34" charset="0"/>
              </a:rPr>
              <a:t>3/ The User Adoption Learning Center provides both high level, information for when you first get started on Office 365, and then specific product information across the different products you have access to through Office 365.   </a:t>
            </a:r>
          </a:p>
          <a:p>
            <a:r>
              <a:rPr lang="en-AU" sz="1000" dirty="0">
                <a:ea typeface="Segoe UI" panose="020B0502040204020203" pitchFamily="34" charset="0"/>
                <a:cs typeface="Segoe UI" panose="020B0502040204020203" pitchFamily="34" charset="0"/>
              </a:rPr>
              <a:t>5/ The Microsoft Trust </a:t>
            </a:r>
            <a:r>
              <a:rPr lang="en-AU" sz="1000" dirty="0" err="1">
                <a:ea typeface="Segoe UI" panose="020B0502040204020203" pitchFamily="34" charset="0"/>
                <a:cs typeface="Segoe UI" panose="020B0502040204020203" pitchFamily="34" charset="0"/>
              </a:rPr>
              <a:t>Center</a:t>
            </a:r>
            <a:r>
              <a:rPr lang="en-AU" sz="1000" dirty="0">
                <a:ea typeface="Segoe UI" panose="020B0502040204020203" pitchFamily="34" charset="0"/>
                <a:cs typeface="Segoe UI" panose="020B0502040204020203" pitchFamily="34" charset="0"/>
              </a:rPr>
              <a:t> </a:t>
            </a:r>
            <a:r>
              <a:rPr lang="en-SG" sz="1000" dirty="0">
                <a:ea typeface="Segoe UI" panose="020B0502040204020203" pitchFamily="34" charset="0"/>
                <a:cs typeface="Segoe UI" panose="020B0502040204020203" pitchFamily="34" charset="0"/>
              </a:rPr>
              <a:t>provides a wealth of valuable, easy to understand information about privacy and security related to Office 365</a:t>
            </a:r>
            <a:br>
              <a:rPr lang="en-SG" sz="1000" dirty="0">
                <a:ea typeface="Segoe UI" panose="020B0502040204020203" pitchFamily="34" charset="0"/>
                <a:cs typeface="Segoe UI" panose="020B0502040204020203" pitchFamily="34" charset="0"/>
              </a:rPr>
            </a:br>
            <a:endParaRPr lang="en-AU" sz="1000" dirty="0">
              <a:ea typeface="Segoe UI" panose="020B0502040204020203" pitchFamily="34" charset="0"/>
              <a:cs typeface="Segoe UI" panose="020B0502040204020203" pitchFamily="34" charset="0"/>
            </a:endParaRPr>
          </a:p>
          <a:p>
            <a:endParaRPr lang="en-US" sz="1000" spc="-50" dirty="0">
              <a:solidFill>
                <a:srgbClr val="FF0000"/>
              </a:solidFill>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936775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D9A077-3B68-4401-A4C8-0096B3C2E865}" type="slidenum">
              <a:rPr lang="en-US" smtClean="0"/>
              <a:pPr/>
              <a:t>33</a:t>
            </a:fld>
            <a:endParaRPr lang="en-US"/>
          </a:p>
        </p:txBody>
      </p:sp>
    </p:spTree>
    <p:extLst>
      <p:ext uri="{BB962C8B-B14F-4D97-AF65-F5344CB8AC3E}">
        <p14:creationId xmlns:p14="http://schemas.microsoft.com/office/powerpoint/2010/main" val="385661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4</a:t>
            </a:fld>
            <a:endParaRPr lang="en-US"/>
          </a:p>
        </p:txBody>
      </p:sp>
    </p:spTree>
    <p:extLst>
      <p:ext uri="{BB962C8B-B14F-4D97-AF65-F5344CB8AC3E}">
        <p14:creationId xmlns:p14="http://schemas.microsoft.com/office/powerpoint/2010/main" val="329442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Whilst SP used to be a server</a:t>
            </a:r>
            <a:r>
              <a:rPr lang="en-AU" baseline="0" dirty="0" smtClean="0"/>
              <a:t> only product, which was expensive and took a lot of maintenance, there is now SP ONLINE – a cloud version of SharePoint </a:t>
            </a:r>
            <a:endParaRPr lang="en-AU" dirty="0" smtClean="0"/>
          </a:p>
          <a:p>
            <a:r>
              <a:rPr lang="en-AU" dirty="0" smtClean="0"/>
              <a:t>SP</a:t>
            </a:r>
            <a:r>
              <a:rPr lang="en-AU" baseline="0" dirty="0" smtClean="0"/>
              <a:t> Online is now one part of the wider Office 365 suite – and NFPs get it for free</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5</a:t>
            </a:fld>
            <a:endParaRPr lang="en-US"/>
          </a:p>
        </p:txBody>
      </p:sp>
    </p:spTree>
    <p:extLst>
      <p:ext uri="{BB962C8B-B14F-4D97-AF65-F5344CB8AC3E}">
        <p14:creationId xmlns:p14="http://schemas.microsoft.com/office/powerpoint/2010/main" val="110467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Whilst SP used to be a server</a:t>
            </a:r>
            <a:r>
              <a:rPr lang="en-AU" baseline="0" dirty="0" smtClean="0"/>
              <a:t> only product, which was expensive and took a lot of maintenance, there is now SP ONLINE – a cloud version </a:t>
            </a:r>
            <a:r>
              <a:rPr lang="en-AU" baseline="0" smtClean="0"/>
              <a:t>of SharePoint </a:t>
            </a:r>
            <a:endParaRPr lang="en-AU" dirty="0" smtClean="0"/>
          </a:p>
          <a:p>
            <a:r>
              <a:rPr lang="en-AU" dirty="0" smtClean="0"/>
              <a:t>SP</a:t>
            </a:r>
            <a:r>
              <a:rPr lang="en-AU" baseline="0" dirty="0" smtClean="0"/>
              <a:t> Online is now one part of the wider Office 365 suite – and NFPs get it for free</a:t>
            </a:r>
            <a:endParaRPr lang="en-AU" dirty="0"/>
          </a:p>
        </p:txBody>
      </p:sp>
      <p:sp>
        <p:nvSpPr>
          <p:cNvPr id="4" name="Slide Number Placeholder 3"/>
          <p:cNvSpPr>
            <a:spLocks noGrp="1"/>
          </p:cNvSpPr>
          <p:nvPr>
            <p:ph type="sldNum" sz="quarter" idx="10"/>
          </p:nvPr>
        </p:nvSpPr>
        <p:spPr/>
        <p:txBody>
          <a:bodyPr/>
          <a:lstStyle/>
          <a:p>
            <a:fld id="{34D9A077-3B68-4401-A4C8-0096B3C2E865}" type="slidenum">
              <a:rPr lang="en-US" smtClean="0"/>
              <a:pPr/>
              <a:t>6</a:t>
            </a:fld>
            <a:endParaRPr lang="en-US"/>
          </a:p>
        </p:txBody>
      </p:sp>
    </p:spTree>
    <p:extLst>
      <p:ext uri="{BB962C8B-B14F-4D97-AF65-F5344CB8AC3E}">
        <p14:creationId xmlns:p14="http://schemas.microsoft.com/office/powerpoint/2010/main" val="97103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7</a:t>
            </a:fld>
            <a:r>
              <a:rPr lang="en-AU" sz="800"/>
              <a:t> |</a:t>
            </a:r>
            <a:endParaRPr lang="en-AU" sz="800" dirty="0"/>
          </a:p>
        </p:txBody>
      </p:sp>
    </p:spTree>
    <p:extLst>
      <p:ext uri="{BB962C8B-B14F-4D97-AF65-F5344CB8AC3E}">
        <p14:creationId xmlns:p14="http://schemas.microsoft.com/office/powerpoint/2010/main" val="175265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 can do *A LOT* - but primarily, it does three things REALLY well,</a:t>
            </a:r>
            <a:r>
              <a:rPr lang="en-AU" baseline="0" dirty="0" smtClean="0"/>
              <a:t> mostly out of the box. This is what most Orgs use it for…</a:t>
            </a:r>
          </a:p>
          <a:p>
            <a:endParaRPr lang="en-AU" baseline="0" dirty="0" smtClean="0"/>
          </a:p>
          <a:p>
            <a:r>
              <a:rPr lang="en-AU" baseline="0" dirty="0" smtClean="0"/>
              <a:t>Intranets are good for:</a:t>
            </a:r>
          </a:p>
          <a:p>
            <a:pPr marL="0" lvl="1" defTabSz="915497">
              <a:defRPr/>
            </a:pPr>
            <a:r>
              <a:rPr lang="en-AU" sz="2000" dirty="0"/>
              <a:t>Reducing email, streamlining and standardising internal communications and finding info like staff lists, policies </a:t>
            </a:r>
            <a:r>
              <a:rPr lang="en-AU" sz="2000" dirty="0" err="1"/>
              <a:t>etc</a:t>
            </a:r>
            <a:endParaRPr lang="en-AU" sz="2000" dirty="0"/>
          </a:p>
          <a:p>
            <a:endParaRPr lang="en-AU" dirty="0" smtClean="0"/>
          </a:p>
          <a:p>
            <a:r>
              <a:rPr lang="en-AU" dirty="0" smtClean="0"/>
              <a:t>Document</a:t>
            </a:r>
            <a:r>
              <a:rPr lang="en-AU" baseline="0" dirty="0" smtClean="0"/>
              <a:t> management</a:t>
            </a:r>
          </a:p>
          <a:p>
            <a:r>
              <a:rPr lang="en-AU" baseline="0" dirty="0" smtClean="0"/>
              <a:t>Is good for version control, minimising duplicate documents, and co-authoring</a:t>
            </a:r>
          </a:p>
          <a:p>
            <a:endParaRPr lang="en-AU" baseline="0" dirty="0" smtClean="0"/>
          </a:p>
          <a:p>
            <a:r>
              <a:rPr lang="en-AU" baseline="0" dirty="0" smtClean="0"/>
              <a:t>Team sites </a:t>
            </a:r>
          </a:p>
          <a:p>
            <a:r>
              <a:rPr lang="en-AU" baseline="0" dirty="0" smtClean="0"/>
              <a:t>Keep all project </a:t>
            </a:r>
            <a:r>
              <a:rPr lang="en-AU" baseline="0" dirty="0" err="1" smtClean="0"/>
              <a:t>ot</a:t>
            </a:r>
            <a:r>
              <a:rPr lang="en-AU" baseline="0" dirty="0" smtClean="0"/>
              <a:t> team related content together, also great to be easily accessible across the entire business</a:t>
            </a:r>
          </a:p>
        </p:txBody>
      </p:sp>
      <p:sp>
        <p:nvSpPr>
          <p:cNvPr id="4" name="Slide Number Placeholder 3"/>
          <p:cNvSpPr>
            <a:spLocks noGrp="1"/>
          </p:cNvSpPr>
          <p:nvPr>
            <p:ph type="sldNum" sz="quarter" idx="10"/>
          </p:nvPr>
        </p:nvSpPr>
        <p:spPr/>
        <p:txBody>
          <a:bodyPr/>
          <a:lstStyle/>
          <a:p>
            <a:fld id="{34D9A077-3B68-4401-A4C8-0096B3C2E865}" type="slidenum">
              <a:rPr lang="en-US" smtClean="0"/>
              <a:pPr/>
              <a:t>8</a:t>
            </a:fld>
            <a:endParaRPr lang="en-US"/>
          </a:p>
        </p:txBody>
      </p:sp>
    </p:spTree>
    <p:extLst>
      <p:ext uri="{BB962C8B-B14F-4D97-AF65-F5344CB8AC3E}">
        <p14:creationId xmlns:p14="http://schemas.microsoft.com/office/powerpoint/2010/main" val="193586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r>
              <a:rPr lang="en-AU" sz="800"/>
              <a:t>| </a:t>
            </a:r>
            <a:fld id="{FE41F4F6-D6A6-4BEE-81EA-B1985905784B}" type="slidenum">
              <a:rPr lang="en-AU" sz="800"/>
              <a:pPr/>
              <a:t>9</a:t>
            </a:fld>
            <a:r>
              <a:rPr lang="en-AU" sz="800"/>
              <a:t> |</a:t>
            </a:r>
            <a:endParaRPr lang="en-AU" sz="800" dirty="0"/>
          </a:p>
        </p:txBody>
      </p:sp>
    </p:spTree>
    <p:extLst>
      <p:ext uri="{BB962C8B-B14F-4D97-AF65-F5344CB8AC3E}">
        <p14:creationId xmlns:p14="http://schemas.microsoft.com/office/powerpoint/2010/main" val="48660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peop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7886"/>
          <a:stretch/>
        </p:blipFill>
        <p:spPr>
          <a:xfrm>
            <a:off x="-2889" y="1052513"/>
            <a:ext cx="9144000" cy="3096567"/>
          </a:xfrm>
          <a:prstGeom prst="rect">
            <a:avLst/>
          </a:prstGeom>
        </p:spPr>
      </p:pic>
      <p:sp>
        <p:nvSpPr>
          <p:cNvPr id="11" name="TextBox 10"/>
          <p:cNvSpPr txBox="1"/>
          <p:nvPr userDrawn="1"/>
        </p:nvSpPr>
        <p:spPr>
          <a:xfrm>
            <a:off x="1" y="3069859"/>
            <a:ext cx="3419872" cy="707886"/>
          </a:xfrm>
          <a:prstGeom prst="rect">
            <a:avLst/>
          </a:prstGeom>
          <a:solidFill>
            <a:schemeClr val="tx1">
              <a:alpha val="80000"/>
            </a:schemeClr>
          </a:solidFill>
        </p:spPr>
        <p:txBody>
          <a:bodyPr wrap="square" lIns="468000" rtlCol="0">
            <a:spAutoFit/>
          </a:bodyPr>
          <a:lstStyle/>
          <a:p>
            <a:pPr>
              <a:buClr>
                <a:schemeClr val="tx2"/>
              </a:buClr>
            </a:pPr>
            <a:r>
              <a:rPr lang="en-AU" sz="2000" b="0" i="1" dirty="0" smtClean="0">
                <a:solidFill>
                  <a:schemeClr val="bg1"/>
                </a:solidFill>
              </a:rPr>
              <a:t>Building a digitally inclusive society</a:t>
            </a:r>
            <a:endParaRPr lang="en-AU" sz="2000" b="0" i="1" dirty="0">
              <a:solidFill>
                <a:schemeClr val="bg1"/>
              </a:solidFill>
            </a:endParaRP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7"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16347105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4400" y="1340768"/>
            <a:ext cx="8207374" cy="4895850"/>
          </a:xfrm>
        </p:spPr>
        <p:txBody>
          <a:bodyPr/>
          <a:lstStyle>
            <a:lvl5pPr marL="1800225" indent="-4572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First level number</a:t>
            </a:r>
          </a:p>
          <a:p>
            <a:pPr lvl="6"/>
            <a:r>
              <a:rPr lang="en-US" dirty="0" smtClean="0"/>
              <a:t>Second level number</a:t>
            </a:r>
          </a:p>
          <a:p>
            <a:pPr lvl="7"/>
            <a:r>
              <a:rPr lang="en-US" dirty="0" smtClean="0"/>
              <a:t>Third level number</a:t>
            </a:r>
          </a:p>
        </p:txBody>
      </p:sp>
      <p:sp>
        <p:nvSpPr>
          <p:cNvPr id="7" name="Title 6"/>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40908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8314" y="1340768"/>
            <a:ext cx="3887662" cy="4895850"/>
          </a:xfrm>
        </p:spPr>
        <p:txBody>
          <a:bodyPr/>
          <a:lstStyle>
            <a:lvl5pPr marL="1800225" indent="-4572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First level number</a:t>
            </a:r>
          </a:p>
          <a:p>
            <a:pPr lvl="6"/>
            <a:r>
              <a:rPr lang="en-US" dirty="0" smtClean="0"/>
              <a:t>Second level number</a:t>
            </a:r>
          </a:p>
          <a:p>
            <a:pPr lvl="7"/>
            <a:r>
              <a:rPr lang="en-US" dirty="0" smtClean="0"/>
              <a:t>Third level number</a:t>
            </a:r>
          </a:p>
        </p:txBody>
      </p:sp>
      <p:sp>
        <p:nvSpPr>
          <p:cNvPr id="3" name="Content Placeholder 2"/>
          <p:cNvSpPr>
            <a:spLocks noGrp="1"/>
          </p:cNvSpPr>
          <p:nvPr>
            <p:ph sz="quarter" idx="11"/>
          </p:nvPr>
        </p:nvSpPr>
        <p:spPr>
          <a:xfrm>
            <a:off x="4788024" y="1341438"/>
            <a:ext cx="3888000" cy="4895850"/>
          </a:xfrm>
        </p:spPr>
        <p:txBody>
          <a:bodyPr/>
          <a:lstStyle>
            <a:lvl5pPr marL="1800225" indent="-4572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First level number</a:t>
            </a:r>
          </a:p>
          <a:p>
            <a:pPr lvl="6"/>
            <a:r>
              <a:rPr lang="en-US" dirty="0" smtClean="0"/>
              <a:t>Second level number</a:t>
            </a:r>
          </a:p>
          <a:p>
            <a:pPr lvl="7"/>
            <a:r>
              <a:rPr lang="en-US" dirty="0" smtClean="0"/>
              <a:t>Third level number</a:t>
            </a:r>
          </a:p>
        </p:txBody>
      </p:sp>
      <p:sp>
        <p:nvSpPr>
          <p:cNvPr id="5" name="Title 4"/>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990300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122194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72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3" name="Content Placeholder 5"/>
          <p:cNvSpPr>
            <a:spLocks noGrp="1"/>
          </p:cNvSpPr>
          <p:nvPr>
            <p:ph sz="quarter" idx="13"/>
          </p:nvPr>
        </p:nvSpPr>
        <p:spPr>
          <a:xfrm>
            <a:off x="518592" y="2061443"/>
            <a:ext cx="8229872" cy="3959845"/>
          </a:xfrm>
          <a:prstGeom prst="rect">
            <a:avLst/>
          </a:prstGeom>
        </p:spPr>
        <p:txBody>
          <a:bodyPr/>
          <a:lstStyle>
            <a:lvl1pPr>
              <a:buFont typeface="+mj-lt"/>
              <a:buAutoNum type="arabicPeriod"/>
              <a:defRPr/>
            </a:lvl1pPr>
            <a:lvl2pPr marL="1077913" indent="-546100">
              <a:buClr>
                <a:schemeClr val="tx2"/>
              </a:buClr>
              <a:buSzPct val="100000"/>
              <a:buFont typeface="+mj-lt"/>
              <a:buAutoNum type="alphaLcPeriod"/>
              <a:defRPr/>
            </a:lvl2pPr>
            <a:lvl3pPr marL="1592263" indent="-514350">
              <a:buClr>
                <a:schemeClr val="bg2"/>
              </a:buClr>
              <a:buFont typeface="+mj-lt"/>
              <a:buAutoNum type="romanLcPeriod"/>
              <a:defRPr/>
            </a:lvl3pPr>
            <a:lvl9pPr marL="3657600" indent="0">
              <a:buNone/>
              <a:defRPr/>
            </a:lvl9pPr>
          </a:lstStyle>
          <a:p>
            <a:pPr lvl="0"/>
            <a:r>
              <a:rPr lang="en-US" dirty="0" smtClean="0"/>
              <a:t>Click to edit Master text styles</a:t>
            </a:r>
          </a:p>
          <a:p>
            <a:pPr lvl="1"/>
            <a:r>
              <a:rPr lang="en-US" dirty="0" smtClean="0"/>
              <a:t>Second level</a:t>
            </a:r>
          </a:p>
          <a:p>
            <a:pPr lvl="2"/>
            <a:r>
              <a:rPr lang="en-US" dirty="0" smtClean="0"/>
              <a:t>Third level</a:t>
            </a:r>
          </a:p>
          <a:p>
            <a:pPr lvl="8"/>
            <a:endParaRPr lang="en-US" dirty="0" smtClean="0"/>
          </a:p>
        </p:txBody>
      </p:sp>
      <p:sp>
        <p:nvSpPr>
          <p:cNvPr id="4" name="Title Placeholder 1"/>
          <p:cNvSpPr>
            <a:spLocks noGrp="1"/>
          </p:cNvSpPr>
          <p:nvPr>
            <p:ph type="title"/>
          </p:nvPr>
        </p:nvSpPr>
        <p:spPr>
          <a:xfrm>
            <a:off x="518592" y="1196752"/>
            <a:ext cx="8229600" cy="806100"/>
          </a:xfrm>
          <a:prstGeom prst="rect">
            <a:avLst/>
          </a:prstGeom>
        </p:spPr>
        <p:txBody>
          <a:bodyPr vert="horz" lIns="91440" tIns="45720" rIns="91440" bIns="45720" rtlCol="0" anchor="ctr">
            <a:normAutofit/>
          </a:bodyPr>
          <a:lstStyle/>
          <a:p>
            <a:r>
              <a:rPr lang="en-US" dirty="0" smtClean="0"/>
              <a:t>Slide title</a:t>
            </a:r>
            <a:endParaRPr lang="en-AU" dirty="0"/>
          </a:p>
        </p:txBody>
      </p:sp>
    </p:spTree>
    <p:extLst>
      <p:ext uri="{BB962C8B-B14F-4D97-AF65-F5344CB8AC3E}">
        <p14:creationId xmlns:p14="http://schemas.microsoft.com/office/powerpoint/2010/main" val="3373006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Section Title Slide Op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1560" y="4365104"/>
            <a:ext cx="7848228" cy="957263"/>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2" name="Title 1"/>
          <p:cNvSpPr>
            <a:spLocks noGrp="1"/>
          </p:cNvSpPr>
          <p:nvPr>
            <p:ph type="ctrTitle" hasCustomPrompt="1"/>
          </p:nvPr>
        </p:nvSpPr>
        <p:spPr>
          <a:xfrm>
            <a:off x="611560" y="3789040"/>
            <a:ext cx="7848228" cy="576064"/>
          </a:xfrm>
          <a:prstGeom prst="rect">
            <a:avLst/>
          </a:prstGeom>
        </p:spPr>
        <p:txBody>
          <a:bodyPr anchor="t">
            <a:noAutofit/>
          </a:bodyPr>
          <a:lstStyle>
            <a:lvl1pPr>
              <a:defRPr sz="3200">
                <a:solidFill>
                  <a:schemeClr val="tx2"/>
                </a:solidFill>
              </a:defRPr>
            </a:lvl1pPr>
          </a:lstStyle>
          <a:p>
            <a:r>
              <a:rPr lang="en-US" dirty="0" smtClean="0"/>
              <a:t>Section title</a:t>
            </a:r>
            <a:endParaRPr lang="en-AU" dirty="0"/>
          </a:p>
        </p:txBody>
      </p:sp>
      <p:sp>
        <p:nvSpPr>
          <p:cNvPr id="6" name="Rectangle 5"/>
          <p:cNvSpPr/>
          <p:nvPr userDrawn="1"/>
        </p:nvSpPr>
        <p:spPr>
          <a:xfrm>
            <a:off x="0" y="1356760"/>
            <a:ext cx="9141222" cy="2150783"/>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AU"/>
          </a:p>
        </p:txBody>
      </p:sp>
      <p:sp>
        <p:nvSpPr>
          <p:cNvPr id="10" name="Title 1"/>
          <p:cNvSpPr txBox="1">
            <a:spLocks/>
          </p:cNvSpPr>
          <p:nvPr userDrawn="1"/>
        </p:nvSpPr>
        <p:spPr>
          <a:xfrm>
            <a:off x="611560" y="1628800"/>
            <a:ext cx="7272807" cy="115212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a:solidFill>
                  <a:schemeClr val="tx2"/>
                </a:solidFill>
                <a:latin typeface="+mj-lt"/>
                <a:ea typeface="+mj-ea"/>
                <a:cs typeface="+mj-cs"/>
              </a:defRPr>
            </a:lvl1pPr>
          </a:lstStyle>
          <a:p>
            <a:pPr>
              <a:tabLst>
                <a:tab pos="623888" algn="l"/>
              </a:tabLst>
            </a:pPr>
            <a:r>
              <a:rPr lang="en-AU" sz="2400" b="1" i="0" dirty="0" smtClean="0">
                <a:solidFill>
                  <a:schemeClr val="bg1"/>
                </a:solidFill>
              </a:rPr>
              <a:t>“Infoxchange is leading the way in providing technology to the not-for-profit sector and creating a more digitally inclusive society”</a:t>
            </a:r>
            <a:endParaRPr lang="en-AU" sz="2400" b="1" i="0" dirty="0">
              <a:solidFill>
                <a:schemeClr val="bg1"/>
              </a:solidFill>
            </a:endParaRPr>
          </a:p>
        </p:txBody>
      </p:sp>
    </p:spTree>
    <p:extLst>
      <p:ext uri="{BB962C8B-B14F-4D97-AF65-F5344CB8AC3E}">
        <p14:creationId xmlns:p14="http://schemas.microsoft.com/office/powerpoint/2010/main" val="2284597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518592" y="2061443"/>
            <a:ext cx="8229872" cy="3959845"/>
          </a:xfrm>
          <a:prstGeom prst="rect">
            <a:avLst/>
          </a:prstGeom>
        </p:spPr>
        <p:txBody>
          <a:bodyPr/>
          <a:lstStyle>
            <a:lvl2pPr marL="1077913" indent="-546100">
              <a:buClr>
                <a:schemeClr val="tx2"/>
              </a:buClr>
              <a:buSzPct val="100000"/>
              <a:buFont typeface="Arial" pitchFamily="34" charset="0"/>
              <a:buChar char="–"/>
              <a:defRPr/>
            </a:lvl2pPr>
            <a:lvl3pPr marL="1433513" indent="-355600">
              <a:buClr>
                <a:schemeClr val="bg2"/>
              </a:buClr>
              <a:buFont typeface="Arial" pitchFamily="34" charset="0"/>
              <a:buChar char="–"/>
              <a:defRPr/>
            </a:lvl3pPr>
            <a:lvl9pPr marL="3657600" indent="0">
              <a:buNone/>
              <a:defRPr/>
            </a:lvl9pPr>
          </a:lstStyle>
          <a:p>
            <a:pPr lvl="0"/>
            <a:r>
              <a:rPr lang="en-US" dirty="0" smtClean="0"/>
              <a:t>Click to edit Master text styles</a:t>
            </a:r>
          </a:p>
          <a:p>
            <a:pPr lvl="1"/>
            <a:r>
              <a:rPr lang="en-US" dirty="0" smtClean="0"/>
              <a:t>Second level</a:t>
            </a:r>
          </a:p>
          <a:p>
            <a:pPr lvl="2"/>
            <a:r>
              <a:rPr lang="en-US" dirty="0" smtClean="0"/>
              <a:t>Third level</a:t>
            </a:r>
          </a:p>
          <a:p>
            <a:pPr lvl="8"/>
            <a:endParaRPr lang="en-US" dirty="0" smtClean="0"/>
          </a:p>
        </p:txBody>
      </p:sp>
      <p:sp>
        <p:nvSpPr>
          <p:cNvPr id="4" name="Title Placeholder 1"/>
          <p:cNvSpPr>
            <a:spLocks noGrp="1"/>
          </p:cNvSpPr>
          <p:nvPr>
            <p:ph type="title"/>
          </p:nvPr>
        </p:nvSpPr>
        <p:spPr>
          <a:xfrm>
            <a:off x="518592" y="1196752"/>
            <a:ext cx="8229600" cy="806100"/>
          </a:xfrm>
          <a:prstGeom prst="rect">
            <a:avLst/>
          </a:prstGeom>
        </p:spPr>
        <p:txBody>
          <a:bodyPr vert="horz" lIns="91440" tIns="45720" rIns="91440" bIns="45720" rtlCol="0" anchor="ctr">
            <a:normAutofit/>
          </a:bodyPr>
          <a:lstStyle/>
          <a:p>
            <a:r>
              <a:rPr lang="en-US" dirty="0" smtClean="0"/>
              <a:t>Slide title</a:t>
            </a:r>
            <a:endParaRPr lang="en-AU" dirty="0"/>
          </a:p>
        </p:txBody>
      </p:sp>
    </p:spTree>
    <p:extLst>
      <p:ext uri="{BB962C8B-B14F-4D97-AF65-F5344CB8AC3E}">
        <p14:creationId xmlns:p14="http://schemas.microsoft.com/office/powerpoint/2010/main" val="6335659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F3D1D7-2B46-4F43-902A-AD893AD5AD77}" type="datetimeFigureOut">
              <a:rPr lang="en-US" smtClean="0"/>
              <a:t>11/16/2015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337D4-380D-A746-8AE6-8FB0D06CDF1E}" type="slidenum">
              <a:rPr lang="en-US" smtClean="0"/>
              <a:t>‹#›</a:t>
            </a:fld>
            <a:endParaRPr lang="en-US"/>
          </a:p>
        </p:txBody>
      </p:sp>
    </p:spTree>
    <p:extLst>
      <p:ext uri="{BB962C8B-B14F-4D97-AF65-F5344CB8AC3E}">
        <p14:creationId xmlns:p14="http://schemas.microsoft.com/office/powerpoint/2010/main" val="1976861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89942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break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313" y="4365104"/>
            <a:ext cx="8207375" cy="957263"/>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2" name="Title 1"/>
          <p:cNvSpPr>
            <a:spLocks noGrp="1"/>
          </p:cNvSpPr>
          <p:nvPr>
            <p:ph type="ctrTitle" hasCustomPrompt="1"/>
          </p:nvPr>
        </p:nvSpPr>
        <p:spPr>
          <a:xfrm>
            <a:off x="468312" y="3789040"/>
            <a:ext cx="8207375" cy="576064"/>
          </a:xfrm>
          <a:prstGeom prst="rect">
            <a:avLst/>
          </a:prstGeom>
        </p:spPr>
        <p:txBody>
          <a:bodyPr anchor="t">
            <a:noAutofit/>
          </a:bodyPr>
          <a:lstStyle>
            <a:lvl1pPr>
              <a:defRPr sz="3200">
                <a:solidFill>
                  <a:schemeClr val="accent1"/>
                </a:solidFill>
              </a:defRPr>
            </a:lvl1pPr>
          </a:lstStyle>
          <a:p>
            <a:r>
              <a:rPr lang="en-US" dirty="0" smtClean="0"/>
              <a:t>Section title</a:t>
            </a:r>
            <a:endParaRPr lang="en-AU" dirty="0"/>
          </a:p>
        </p:txBody>
      </p:sp>
      <p:sp>
        <p:nvSpPr>
          <p:cNvPr id="6" name="Rectangle 5"/>
          <p:cNvSpPr/>
          <p:nvPr userDrawn="1"/>
        </p:nvSpPr>
        <p:spPr>
          <a:xfrm>
            <a:off x="0" y="1356760"/>
            <a:ext cx="9141222" cy="2150783"/>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lIns="468000" rIns="468000" rtlCol="0" anchor="ctr"/>
          <a:lstStyle/>
          <a:p>
            <a:pPr marL="0" marR="0" lvl="0" indent="0" algn="l" defTabSz="914400" rtl="0" eaLnBrk="0" fontAlgn="base" latinLnBrk="0" hangingPunct="0">
              <a:lnSpc>
                <a:spcPct val="100000"/>
              </a:lnSpc>
              <a:spcBef>
                <a:spcPct val="0"/>
              </a:spcBef>
              <a:spcAft>
                <a:spcPct val="0"/>
              </a:spcAft>
              <a:buClrTx/>
              <a:buSzTx/>
              <a:buFontTx/>
              <a:buNone/>
              <a:tabLst>
                <a:tab pos="623888" algn="l"/>
              </a:tabLst>
              <a:defRPr/>
            </a:pPr>
            <a:r>
              <a:rPr kumimoji="0" lang="en-AU" sz="2000" b="0" i="1" u="none" strike="noStrike" kern="1200" cap="none" spc="0" normalizeH="0" baseline="0" noProof="0" dirty="0" smtClean="0">
                <a:ln>
                  <a:noFill/>
                </a:ln>
                <a:solidFill>
                  <a:schemeClr val="bg2"/>
                </a:solidFill>
                <a:effectLst/>
                <a:uLnTx/>
                <a:uFillTx/>
                <a:latin typeface="Arial Narrow" panose="020B0606020202030204" pitchFamily="34" charset="0"/>
                <a:ea typeface="ＭＳ Ｐゴシック" charset="-128"/>
                <a:cs typeface="+mn-cs"/>
              </a:rPr>
              <a:t>“At Infoxchange we are passionate about equal access to technology in a digitally inclusive society”</a:t>
            </a:r>
          </a:p>
        </p:txBody>
      </p:sp>
    </p:spTree>
    <p:extLst>
      <p:ext uri="{BB962C8B-B14F-4D97-AF65-F5344CB8AC3E}">
        <p14:creationId xmlns:p14="http://schemas.microsoft.com/office/powerpoint/2010/main" val="136172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an with headphon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7824"/>
          <a:stretch/>
        </p:blipFill>
        <p:spPr>
          <a:xfrm>
            <a:off x="0" y="1050173"/>
            <a:ext cx="9144000" cy="3098907"/>
          </a:xfrm>
          <a:prstGeom prst="rect">
            <a:avLst/>
          </a:prstGeom>
        </p:spPr>
      </p:pic>
      <p:sp>
        <p:nvSpPr>
          <p:cNvPr id="12"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13"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
        <p:nvSpPr>
          <p:cNvPr id="7" name="TextBox 6"/>
          <p:cNvSpPr txBox="1"/>
          <p:nvPr userDrawn="1"/>
        </p:nvSpPr>
        <p:spPr>
          <a:xfrm>
            <a:off x="5508104" y="1988840"/>
            <a:ext cx="3635896" cy="707886"/>
          </a:xfrm>
          <a:prstGeom prst="rect">
            <a:avLst/>
          </a:prstGeom>
          <a:solidFill>
            <a:schemeClr val="tx1">
              <a:alpha val="80000"/>
            </a:schemeClr>
          </a:solidFill>
        </p:spPr>
        <p:txBody>
          <a:bodyPr wrap="square" lIns="90000" rIns="468000" rtlCol="0">
            <a:spAutoFit/>
          </a:bodyPr>
          <a:lstStyle/>
          <a:p>
            <a:pPr algn="r">
              <a:buClr>
                <a:schemeClr val="tx2"/>
              </a:buClr>
            </a:pPr>
            <a:r>
              <a:rPr lang="en-AU" sz="2000" b="0" i="1" dirty="0" smtClean="0">
                <a:solidFill>
                  <a:schemeClr val="bg1"/>
                </a:solidFill>
              </a:rPr>
              <a:t>Helping communities engage with technology</a:t>
            </a:r>
            <a:endParaRPr lang="en-AU" sz="2000" b="0" i="1" dirty="0">
              <a:solidFill>
                <a:schemeClr val="bg1"/>
              </a:solidFill>
            </a:endParaRPr>
          </a:p>
        </p:txBody>
      </p:sp>
    </p:spTree>
    <p:extLst>
      <p:ext uri="{BB962C8B-B14F-4D97-AF65-F5344CB8AC3E}">
        <p14:creationId xmlns:p14="http://schemas.microsoft.com/office/powerpoint/2010/main" val="20929674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break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313" y="4365104"/>
            <a:ext cx="8207375" cy="957263"/>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2" name="Title 1"/>
          <p:cNvSpPr>
            <a:spLocks noGrp="1"/>
          </p:cNvSpPr>
          <p:nvPr>
            <p:ph type="ctrTitle" hasCustomPrompt="1"/>
          </p:nvPr>
        </p:nvSpPr>
        <p:spPr>
          <a:xfrm>
            <a:off x="468312" y="3789040"/>
            <a:ext cx="8207375" cy="576064"/>
          </a:xfrm>
          <a:prstGeom prst="rect">
            <a:avLst/>
          </a:prstGeom>
        </p:spPr>
        <p:txBody>
          <a:bodyPr anchor="t">
            <a:noAutofit/>
          </a:bodyPr>
          <a:lstStyle>
            <a:lvl1pPr>
              <a:defRPr sz="3200">
                <a:solidFill>
                  <a:schemeClr val="accent1"/>
                </a:solidFill>
              </a:defRPr>
            </a:lvl1pPr>
          </a:lstStyle>
          <a:p>
            <a:r>
              <a:rPr lang="en-US" dirty="0" smtClean="0"/>
              <a:t>Section title</a:t>
            </a:r>
            <a:endParaRPr lang="en-AU" dirty="0"/>
          </a:p>
        </p:txBody>
      </p:sp>
      <p:sp>
        <p:nvSpPr>
          <p:cNvPr id="6" name="Rectangle 5"/>
          <p:cNvSpPr/>
          <p:nvPr userDrawn="1"/>
        </p:nvSpPr>
        <p:spPr>
          <a:xfrm>
            <a:off x="0" y="1356760"/>
            <a:ext cx="9141222" cy="2150783"/>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lIns="468000" rIns="468000" rtlCol="0" anchor="ctr"/>
          <a:lstStyle/>
          <a:p>
            <a:pPr marL="0" marR="0" lvl="0" indent="0" algn="l" defTabSz="914400" rtl="0" eaLnBrk="0" fontAlgn="base" latinLnBrk="0" hangingPunct="0">
              <a:lnSpc>
                <a:spcPct val="100000"/>
              </a:lnSpc>
              <a:spcBef>
                <a:spcPct val="0"/>
              </a:spcBef>
              <a:spcAft>
                <a:spcPct val="0"/>
              </a:spcAft>
              <a:buClrTx/>
              <a:buSzTx/>
              <a:buFontTx/>
              <a:buNone/>
              <a:tabLst>
                <a:tab pos="623888" algn="l"/>
              </a:tabLst>
              <a:defRPr/>
            </a:pPr>
            <a:r>
              <a:rPr kumimoji="0" lang="en-AU" sz="2000" b="0" i="0" u="none" strike="noStrike" kern="1200" cap="none" spc="0" normalizeH="0" baseline="0" noProof="0" dirty="0" smtClean="0">
                <a:ln>
                  <a:noFill/>
                </a:ln>
                <a:solidFill>
                  <a:schemeClr val="bg2"/>
                </a:solidFill>
                <a:effectLst/>
                <a:uLnTx/>
                <a:uFillTx/>
                <a:latin typeface="Arial Narrow" panose="020B0606020202030204" pitchFamily="34" charset="0"/>
                <a:ea typeface="ＭＳ Ｐゴシック" charset="-128"/>
                <a:cs typeface="+mn-cs"/>
              </a:rPr>
              <a:t>“Infoxchange is leading the way in providing technology to the not-for-profit sector and creating a more digitally inclusive society”</a:t>
            </a:r>
          </a:p>
        </p:txBody>
      </p:sp>
    </p:spTree>
    <p:extLst>
      <p:ext uri="{BB962C8B-B14F-4D97-AF65-F5344CB8AC3E}">
        <p14:creationId xmlns:p14="http://schemas.microsoft.com/office/powerpoint/2010/main" val="10263506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break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313" y="4365104"/>
            <a:ext cx="8207375" cy="957263"/>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2" name="Title 1"/>
          <p:cNvSpPr>
            <a:spLocks noGrp="1"/>
          </p:cNvSpPr>
          <p:nvPr>
            <p:ph type="ctrTitle" hasCustomPrompt="1"/>
          </p:nvPr>
        </p:nvSpPr>
        <p:spPr>
          <a:xfrm>
            <a:off x="468312" y="3789040"/>
            <a:ext cx="8207375" cy="576064"/>
          </a:xfrm>
          <a:prstGeom prst="rect">
            <a:avLst/>
          </a:prstGeom>
        </p:spPr>
        <p:txBody>
          <a:bodyPr anchor="t">
            <a:noAutofit/>
          </a:bodyPr>
          <a:lstStyle>
            <a:lvl1pPr>
              <a:defRPr sz="3200">
                <a:solidFill>
                  <a:schemeClr val="accent1"/>
                </a:solidFill>
              </a:defRPr>
            </a:lvl1pPr>
          </a:lstStyle>
          <a:p>
            <a:r>
              <a:rPr lang="en-US" dirty="0" smtClean="0"/>
              <a:t>Section title</a:t>
            </a:r>
            <a:endParaRPr lang="en-AU" dirty="0"/>
          </a:p>
        </p:txBody>
      </p:sp>
      <p:sp>
        <p:nvSpPr>
          <p:cNvPr id="6" name="Rectangle 5"/>
          <p:cNvSpPr/>
          <p:nvPr userDrawn="1"/>
        </p:nvSpPr>
        <p:spPr>
          <a:xfrm>
            <a:off x="0" y="1356760"/>
            <a:ext cx="9141222" cy="2150783"/>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lIns="468000" rIns="468000" rtlCol="0" anchor="ctr"/>
          <a:lstStyle/>
          <a:p>
            <a:pPr marL="0" marR="0" lvl="0" indent="0" algn="l" defTabSz="914400" rtl="0" eaLnBrk="0" fontAlgn="base" latinLnBrk="0" hangingPunct="0">
              <a:lnSpc>
                <a:spcPct val="100000"/>
              </a:lnSpc>
              <a:spcBef>
                <a:spcPct val="0"/>
              </a:spcBef>
              <a:spcAft>
                <a:spcPct val="0"/>
              </a:spcAft>
              <a:buClrTx/>
              <a:buSzTx/>
              <a:buFontTx/>
              <a:buNone/>
              <a:tabLst>
                <a:tab pos="623888" algn="l"/>
              </a:tabLst>
              <a:defRPr/>
            </a:pPr>
            <a:r>
              <a:rPr kumimoji="0" lang="en-AU" sz="2000" b="0" i="0" u="none" strike="noStrike" kern="1200" cap="none" spc="0" normalizeH="0" baseline="0" noProof="0" dirty="0" smtClean="0">
                <a:ln>
                  <a:noFill/>
                </a:ln>
                <a:solidFill>
                  <a:schemeClr val="bg2"/>
                </a:solidFill>
                <a:effectLst/>
                <a:uLnTx/>
                <a:uFillTx/>
                <a:latin typeface="Arial Narrow" panose="020B0606020202030204" pitchFamily="34" charset="0"/>
                <a:ea typeface="ＭＳ Ｐゴシック" charset="-128"/>
                <a:cs typeface="+mn-cs"/>
              </a:rPr>
              <a:t>“At Infoxchange, we like to imagine a world where everyone, everywhere has equal access to information communication technology”</a:t>
            </a:r>
          </a:p>
        </p:txBody>
      </p:sp>
    </p:spTree>
    <p:extLst>
      <p:ext uri="{BB962C8B-B14F-4D97-AF65-F5344CB8AC3E}">
        <p14:creationId xmlns:p14="http://schemas.microsoft.com/office/powerpoint/2010/main" val="19753665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ntact - Australia">
    <p:spTree>
      <p:nvGrpSpPr>
        <p:cNvPr id="1" name=""/>
        <p:cNvGrpSpPr/>
        <p:nvPr/>
      </p:nvGrpSpPr>
      <p:grpSpPr>
        <a:xfrm>
          <a:off x="0" y="0"/>
          <a:ext cx="0" cy="0"/>
          <a:chOff x="0" y="0"/>
          <a:chExt cx="0" cy="0"/>
        </a:xfrm>
      </p:grpSpPr>
      <p:grpSp>
        <p:nvGrpSpPr>
          <p:cNvPr id="5" name="Group 4"/>
          <p:cNvGrpSpPr/>
          <p:nvPr userDrawn="1"/>
        </p:nvGrpSpPr>
        <p:grpSpPr>
          <a:xfrm>
            <a:off x="4764501" y="2200191"/>
            <a:ext cx="2837886" cy="543014"/>
            <a:chOff x="2740025" y="3068207"/>
            <a:chExt cx="3605214" cy="689838"/>
          </a:xfrm>
        </p:grpSpPr>
        <p:sp>
          <p:nvSpPr>
            <p:cNvPr id="6"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1" name="Text Box 2"/>
          <p:cNvSpPr txBox="1"/>
          <p:nvPr userDrawn="1"/>
        </p:nvSpPr>
        <p:spPr>
          <a:xfrm>
            <a:off x="5374983" y="2827372"/>
            <a:ext cx="3300705" cy="36979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b" anchorCtr="0" forceAA="0" compatLnSpc="1">
            <a:prstTxWarp prst="textNoShape">
              <a:avLst/>
            </a:prstTxWarp>
            <a:noAutofit/>
          </a:bodyPr>
          <a:lstStyle/>
          <a:p>
            <a:pPr>
              <a:spcBef>
                <a:spcPts val="600"/>
              </a:spcBef>
              <a:spcAft>
                <a:spcPts val="200"/>
              </a:spcAft>
            </a:pPr>
            <a:r>
              <a:rPr lang="en-AU" sz="2000" dirty="0" smtClean="0">
                <a:solidFill>
                  <a:schemeClr val="accent2"/>
                </a:solidFill>
                <a:effectLst/>
                <a:ea typeface="Arial"/>
                <a:cs typeface="Times New Roman"/>
              </a:rPr>
              <a:t>Melbourne</a:t>
            </a:r>
            <a:endParaRPr lang="en-AU" sz="2800" dirty="0" smtClean="0">
              <a:solidFill>
                <a:schemeClr val="accent2"/>
              </a:solidFill>
              <a:effectLst/>
              <a:ea typeface="Arial"/>
              <a:cs typeface="Times New Roman"/>
            </a:endParaRPr>
          </a:p>
          <a:p>
            <a:pPr>
              <a:spcAft>
                <a:spcPts val="600"/>
              </a:spcAft>
            </a:pPr>
            <a:r>
              <a:rPr lang="en-AU" sz="2000" dirty="0" smtClean="0">
                <a:effectLst/>
                <a:ea typeface="Arial"/>
                <a:cs typeface="Times New Roman"/>
              </a:rPr>
              <a:t>20 Merivale Street,</a:t>
            </a:r>
            <a:r>
              <a:rPr lang="en-AU" sz="2000" dirty="0" smtClean="0">
                <a:solidFill>
                  <a:srgbClr val="D52B1E"/>
                </a:solidFill>
                <a:effectLst/>
                <a:ea typeface="Arial"/>
                <a:cs typeface="Times New Roman"/>
              </a:rPr>
              <a:t/>
            </a:r>
            <a:br>
              <a:rPr lang="en-AU" sz="2000" dirty="0" smtClean="0">
                <a:solidFill>
                  <a:srgbClr val="D52B1E"/>
                </a:solidFill>
                <a:effectLst/>
                <a:ea typeface="Arial"/>
                <a:cs typeface="Times New Roman"/>
              </a:rPr>
            </a:br>
            <a:r>
              <a:rPr lang="en-AU" sz="2000" dirty="0" smtClean="0">
                <a:effectLst/>
                <a:ea typeface="Arial"/>
                <a:cs typeface="Times New Roman"/>
              </a:rPr>
              <a:t>South Brisbane, Qld, 4101</a:t>
            </a:r>
            <a:br>
              <a:rPr lang="en-AU" sz="2000" dirty="0" smtClean="0">
                <a:effectLst/>
                <a:ea typeface="Arial"/>
                <a:cs typeface="Times New Roman"/>
              </a:rPr>
            </a:br>
            <a:r>
              <a:rPr lang="en-AU" sz="2000" dirty="0" smtClean="0">
                <a:effectLst/>
                <a:ea typeface="Arial"/>
                <a:cs typeface="Times New Roman"/>
              </a:rPr>
              <a:t>Phone +61 3 9418 7400</a:t>
            </a:r>
          </a:p>
          <a:p>
            <a:pPr>
              <a:spcBef>
                <a:spcPts val="600"/>
              </a:spcBef>
              <a:spcAft>
                <a:spcPts val="200"/>
              </a:spcAft>
            </a:pPr>
            <a:r>
              <a:rPr lang="en-AU" sz="2000" dirty="0" smtClean="0">
                <a:solidFill>
                  <a:schemeClr val="accent2"/>
                </a:solidFill>
                <a:effectLst/>
                <a:ea typeface="Arial"/>
                <a:cs typeface="Times New Roman"/>
              </a:rPr>
              <a:t>Brisbane</a:t>
            </a:r>
            <a:endParaRPr lang="en-AU" sz="2800" dirty="0" smtClean="0">
              <a:solidFill>
                <a:schemeClr val="accent2"/>
              </a:solidFill>
              <a:effectLst/>
              <a:ea typeface="Arial"/>
              <a:cs typeface="Times New Roman"/>
            </a:endParaRPr>
          </a:p>
          <a:p>
            <a:pPr>
              <a:spcAft>
                <a:spcPts val="600"/>
              </a:spcAft>
            </a:pPr>
            <a:r>
              <a:rPr lang="en-AU" sz="2000" dirty="0" smtClean="0">
                <a:effectLst/>
                <a:ea typeface="Arial"/>
                <a:cs typeface="Times New Roman"/>
              </a:rPr>
              <a:t>33 Elizabeth Street,</a:t>
            </a:r>
            <a:br>
              <a:rPr lang="en-AU" sz="2000" dirty="0" smtClean="0">
                <a:effectLst/>
                <a:ea typeface="Arial"/>
                <a:cs typeface="Times New Roman"/>
              </a:rPr>
            </a:br>
            <a:r>
              <a:rPr lang="en-AU" sz="2000" dirty="0" smtClean="0">
                <a:effectLst/>
                <a:ea typeface="Arial"/>
                <a:cs typeface="Times New Roman"/>
              </a:rPr>
              <a:t>Richmond, Vic, 3121</a:t>
            </a:r>
            <a:br>
              <a:rPr lang="en-AU" sz="2000" dirty="0" smtClean="0">
                <a:effectLst/>
                <a:ea typeface="Arial"/>
                <a:cs typeface="Times New Roman"/>
              </a:rPr>
            </a:br>
            <a:r>
              <a:rPr lang="en-AU" sz="2000" dirty="0" smtClean="0">
                <a:effectLst/>
                <a:ea typeface="Arial"/>
                <a:cs typeface="Times New Roman"/>
              </a:rPr>
              <a:t>Phone +61 7 3844 2150</a:t>
            </a:r>
            <a:endParaRPr lang="en-AU" sz="2800" dirty="0" smtClean="0">
              <a:effectLst/>
              <a:ea typeface="Arial"/>
              <a:cs typeface="Times New Roman"/>
            </a:endParaRPr>
          </a:p>
          <a:p>
            <a:pPr>
              <a:spcBef>
                <a:spcPts val="1800"/>
              </a:spcBef>
              <a:spcAft>
                <a:spcPts val="200"/>
              </a:spcAft>
            </a:pPr>
            <a:r>
              <a:rPr lang="en-AU" sz="2000" dirty="0" smtClean="0">
                <a:solidFill>
                  <a:schemeClr val="accent2"/>
                </a:solidFill>
                <a:effectLst/>
                <a:ea typeface="Arial"/>
                <a:cs typeface="Times New Roman"/>
              </a:rPr>
              <a:t>info@infoxchange.org</a:t>
            </a:r>
            <a:r>
              <a:rPr lang="en-AU" sz="2000" dirty="0">
                <a:solidFill>
                  <a:schemeClr val="accent2"/>
                </a:solidFill>
                <a:effectLst/>
                <a:ea typeface="Arial"/>
                <a:cs typeface="Times New Roman"/>
              </a:rPr>
              <a:t/>
            </a:r>
            <a:br>
              <a:rPr lang="en-AU" sz="2000" dirty="0">
                <a:solidFill>
                  <a:schemeClr val="accent2"/>
                </a:solidFill>
                <a:effectLst/>
                <a:ea typeface="Arial"/>
                <a:cs typeface="Times New Roman"/>
              </a:rPr>
            </a:br>
            <a:r>
              <a:rPr lang="en-AU" sz="2000" dirty="0">
                <a:solidFill>
                  <a:schemeClr val="accent2"/>
                </a:solidFill>
                <a:effectLst/>
                <a:ea typeface="Arial"/>
                <a:cs typeface="Times New Roman"/>
              </a:rPr>
              <a:t>infoxchange.org</a:t>
            </a:r>
            <a:endParaRPr lang="en-AU" sz="2800" dirty="0">
              <a:solidFill>
                <a:schemeClr val="accent2"/>
              </a:solidFill>
              <a:effectLst/>
              <a:ea typeface="Arial"/>
              <a:cs typeface="Times New Roman"/>
            </a:endParaRPr>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50" t="12993"/>
          <a:stretch/>
        </p:blipFill>
        <p:spPr bwMode="auto">
          <a:xfrm>
            <a:off x="1" y="0"/>
            <a:ext cx="3439048"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0270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ontact - New Zealand">
    <p:spTree>
      <p:nvGrpSpPr>
        <p:cNvPr id="1" name=""/>
        <p:cNvGrpSpPr/>
        <p:nvPr/>
      </p:nvGrpSpPr>
      <p:grpSpPr>
        <a:xfrm>
          <a:off x="0" y="0"/>
          <a:ext cx="0" cy="0"/>
          <a:chOff x="0" y="0"/>
          <a:chExt cx="0" cy="0"/>
        </a:xfrm>
      </p:grpSpPr>
      <p:grpSp>
        <p:nvGrpSpPr>
          <p:cNvPr id="22" name="Group 21"/>
          <p:cNvGrpSpPr/>
          <p:nvPr userDrawn="1"/>
        </p:nvGrpSpPr>
        <p:grpSpPr>
          <a:xfrm>
            <a:off x="4764501" y="3953847"/>
            <a:ext cx="2837886" cy="543014"/>
            <a:chOff x="2740025" y="3068207"/>
            <a:chExt cx="3605214" cy="689838"/>
          </a:xfrm>
        </p:grpSpPr>
        <p:sp>
          <p:nvSpPr>
            <p:cNvPr id="23"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1"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3"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4"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5"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6"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37"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38" name="Text Box 2"/>
          <p:cNvSpPr txBox="1"/>
          <p:nvPr userDrawn="1"/>
        </p:nvSpPr>
        <p:spPr>
          <a:xfrm>
            <a:off x="5374983" y="4542698"/>
            <a:ext cx="3300705" cy="19826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b" anchorCtr="0" forceAA="0" compatLnSpc="1">
            <a:prstTxWarp prst="textNoShape">
              <a:avLst/>
            </a:prstTxWarp>
            <a:noAutofit/>
          </a:bodyPr>
          <a:lstStyle/>
          <a:p>
            <a:pPr>
              <a:spcAft>
                <a:spcPts val="600"/>
              </a:spcAft>
            </a:pPr>
            <a:r>
              <a:rPr lang="en-AU" sz="2000" dirty="0" smtClean="0">
                <a:effectLst/>
                <a:ea typeface="Arial"/>
                <a:cs typeface="Times New Roman"/>
              </a:rPr>
              <a:t>PO Box  5360</a:t>
            </a:r>
            <a:br>
              <a:rPr lang="en-AU" sz="2000" dirty="0" smtClean="0">
                <a:effectLst/>
                <a:ea typeface="Arial"/>
                <a:cs typeface="Times New Roman"/>
              </a:rPr>
            </a:br>
            <a:r>
              <a:rPr lang="en-AU" sz="2000" dirty="0" smtClean="0">
                <a:effectLst/>
                <a:ea typeface="Arial"/>
                <a:cs typeface="Times New Roman"/>
              </a:rPr>
              <a:t>Papanui, Christchurch 8542</a:t>
            </a:r>
            <a:br>
              <a:rPr lang="en-AU" sz="2000" dirty="0" smtClean="0">
                <a:effectLst/>
                <a:ea typeface="Arial"/>
                <a:cs typeface="Times New Roman"/>
              </a:rPr>
            </a:br>
            <a:r>
              <a:rPr lang="en-AU" sz="2000" dirty="0" smtClean="0">
                <a:effectLst/>
                <a:ea typeface="Arial"/>
                <a:cs typeface="Times New Roman"/>
              </a:rPr>
              <a:t>Phone +64 3 669 0742</a:t>
            </a:r>
            <a:endParaRPr lang="en-AU" sz="2800" dirty="0" smtClean="0">
              <a:effectLst/>
              <a:ea typeface="Arial"/>
              <a:cs typeface="Times New Roman"/>
            </a:endParaRPr>
          </a:p>
          <a:p>
            <a:pPr>
              <a:spcBef>
                <a:spcPts val="1800"/>
              </a:spcBef>
              <a:spcAft>
                <a:spcPts val="200"/>
              </a:spcAft>
            </a:pPr>
            <a:r>
              <a:rPr lang="en-AU" sz="2000" dirty="0" smtClean="0">
                <a:solidFill>
                  <a:schemeClr val="accent2"/>
                </a:solidFill>
                <a:effectLst/>
                <a:ea typeface="Arial"/>
                <a:cs typeface="Times New Roman"/>
              </a:rPr>
              <a:t>info@infoxchange.org</a:t>
            </a:r>
            <a:br>
              <a:rPr lang="en-AU" sz="2000" dirty="0" smtClean="0">
                <a:solidFill>
                  <a:schemeClr val="accent2"/>
                </a:solidFill>
                <a:effectLst/>
                <a:ea typeface="Arial"/>
                <a:cs typeface="Times New Roman"/>
              </a:rPr>
            </a:br>
            <a:r>
              <a:rPr lang="en-AU" sz="2000" dirty="0" smtClean="0">
                <a:solidFill>
                  <a:schemeClr val="accent2"/>
                </a:solidFill>
                <a:effectLst/>
                <a:ea typeface="Arial"/>
                <a:cs typeface="Times New Roman"/>
              </a:rPr>
              <a:t>infoxchange.org</a:t>
            </a:r>
            <a:endParaRPr lang="en-AU" sz="2800" dirty="0">
              <a:solidFill>
                <a:schemeClr val="accent2"/>
              </a:solidFill>
              <a:effectLst/>
              <a:ea typeface="Arial"/>
              <a:cs typeface="Times New Roman"/>
            </a:endParaRPr>
          </a:p>
        </p:txBody>
      </p:sp>
      <p:pic>
        <p:nvPicPr>
          <p:cNvPr id="3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50" t="12993"/>
          <a:stretch/>
        </p:blipFill>
        <p:spPr bwMode="auto">
          <a:xfrm>
            <a:off x="1" y="0"/>
            <a:ext cx="3439048"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5767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ontact - All offices">
    <p:spTree>
      <p:nvGrpSpPr>
        <p:cNvPr id="1" name=""/>
        <p:cNvGrpSpPr/>
        <p:nvPr/>
      </p:nvGrpSpPr>
      <p:grpSpPr>
        <a:xfrm>
          <a:off x="0" y="0"/>
          <a:ext cx="0" cy="0"/>
          <a:chOff x="0" y="0"/>
          <a:chExt cx="0" cy="0"/>
        </a:xfrm>
      </p:grpSpPr>
      <p:grpSp>
        <p:nvGrpSpPr>
          <p:cNvPr id="5" name="Group 4"/>
          <p:cNvGrpSpPr/>
          <p:nvPr userDrawn="1"/>
        </p:nvGrpSpPr>
        <p:grpSpPr>
          <a:xfrm>
            <a:off x="3979583" y="458265"/>
            <a:ext cx="4139592" cy="792088"/>
            <a:chOff x="2740025" y="3068207"/>
            <a:chExt cx="3605214" cy="689838"/>
          </a:xfrm>
        </p:grpSpPr>
        <p:sp>
          <p:nvSpPr>
            <p:cNvPr id="6"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1" name="Text Box 2"/>
          <p:cNvSpPr txBox="1"/>
          <p:nvPr userDrawn="1"/>
        </p:nvSpPr>
        <p:spPr>
          <a:xfrm>
            <a:off x="4890545" y="2780928"/>
            <a:ext cx="3785144" cy="37444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t" anchorCtr="0" forceAA="0" compatLnSpc="1">
            <a:prstTxWarp prst="textNoShape">
              <a:avLst/>
            </a:prstTxWarp>
            <a:noAutofit/>
          </a:bodyPr>
          <a:lstStyle/>
          <a:p>
            <a:pPr>
              <a:spcBef>
                <a:spcPts val="1800"/>
              </a:spcBef>
              <a:spcAft>
                <a:spcPts val="600"/>
              </a:spcAft>
            </a:pPr>
            <a:r>
              <a:rPr lang="en-AU" sz="2800" dirty="0" smtClean="0">
                <a:effectLst/>
                <a:ea typeface="Arial"/>
                <a:cs typeface="Times New Roman"/>
              </a:rPr>
              <a:t>NEW </a:t>
            </a:r>
            <a:r>
              <a:rPr lang="en-AU" sz="2800" dirty="0">
                <a:effectLst/>
                <a:ea typeface="Arial"/>
                <a:cs typeface="Times New Roman"/>
              </a:rPr>
              <a:t>ZEALAND</a:t>
            </a:r>
          </a:p>
          <a:p>
            <a:pPr>
              <a:spcBef>
                <a:spcPts val="600"/>
              </a:spcBef>
              <a:spcAft>
                <a:spcPts val="200"/>
              </a:spcAft>
            </a:pPr>
            <a:r>
              <a:rPr lang="en-AU" sz="2000" dirty="0">
                <a:solidFill>
                  <a:schemeClr val="accent2"/>
                </a:solidFill>
                <a:effectLst/>
                <a:ea typeface="Arial"/>
                <a:cs typeface="Times New Roman"/>
              </a:rPr>
              <a:t>Christchurch</a:t>
            </a:r>
            <a:endParaRPr lang="en-AU" sz="2800" dirty="0">
              <a:solidFill>
                <a:schemeClr val="accent2"/>
              </a:solidFill>
              <a:effectLst/>
              <a:ea typeface="Arial"/>
              <a:cs typeface="Times New Roman"/>
            </a:endParaRPr>
          </a:p>
          <a:p>
            <a:pPr>
              <a:spcAft>
                <a:spcPts val="600"/>
              </a:spcAft>
            </a:pPr>
            <a:r>
              <a:rPr lang="en-AU" sz="2000" dirty="0">
                <a:effectLst/>
                <a:ea typeface="Arial"/>
                <a:cs typeface="Times New Roman"/>
              </a:rPr>
              <a:t>PO Box  5360</a:t>
            </a:r>
            <a:br>
              <a:rPr lang="en-AU" sz="2000" dirty="0">
                <a:effectLst/>
                <a:ea typeface="Arial"/>
                <a:cs typeface="Times New Roman"/>
              </a:rPr>
            </a:br>
            <a:r>
              <a:rPr lang="en-AU" sz="2000" dirty="0">
                <a:effectLst/>
                <a:ea typeface="Arial"/>
                <a:cs typeface="Times New Roman"/>
              </a:rPr>
              <a:t>Papanui, Christchurch 8542</a:t>
            </a:r>
            <a:br>
              <a:rPr lang="en-AU" sz="2000" dirty="0">
                <a:effectLst/>
                <a:ea typeface="Arial"/>
                <a:cs typeface="Times New Roman"/>
              </a:rPr>
            </a:br>
            <a:r>
              <a:rPr lang="en-AU" sz="2000" dirty="0">
                <a:effectLst/>
                <a:ea typeface="Arial"/>
                <a:cs typeface="Times New Roman"/>
              </a:rPr>
              <a:t>Phone </a:t>
            </a:r>
            <a:r>
              <a:rPr lang="en-AU" sz="2000" dirty="0" smtClean="0">
                <a:effectLst/>
                <a:ea typeface="Arial"/>
                <a:cs typeface="Times New Roman"/>
              </a:rPr>
              <a:t>+64 3 </a:t>
            </a:r>
            <a:r>
              <a:rPr lang="en-AU" sz="2000" dirty="0">
                <a:effectLst/>
                <a:ea typeface="Arial"/>
                <a:cs typeface="Times New Roman"/>
              </a:rPr>
              <a:t>669 </a:t>
            </a:r>
            <a:r>
              <a:rPr lang="en-AU" sz="2000" dirty="0" smtClean="0">
                <a:effectLst/>
                <a:ea typeface="Arial"/>
                <a:cs typeface="Times New Roman"/>
              </a:rPr>
              <a:t>0742</a:t>
            </a:r>
            <a:endParaRPr lang="en-AU" sz="2800" dirty="0">
              <a:effectLst/>
              <a:ea typeface="Arial"/>
              <a:cs typeface="Times New Roman"/>
            </a:endParaRPr>
          </a:p>
        </p:txBody>
      </p:sp>
      <p:sp>
        <p:nvSpPr>
          <p:cNvPr id="22" name="Text Box 2"/>
          <p:cNvSpPr txBox="1"/>
          <p:nvPr userDrawn="1"/>
        </p:nvSpPr>
        <p:spPr>
          <a:xfrm>
            <a:off x="468313" y="2780928"/>
            <a:ext cx="3785144" cy="37444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t" anchorCtr="0" forceAA="0" compatLnSpc="1">
            <a:prstTxWarp prst="textNoShape">
              <a:avLst/>
            </a:prstTxWarp>
            <a:noAutofit/>
          </a:bodyPr>
          <a:lstStyle/>
          <a:p>
            <a:pPr>
              <a:spcAft>
                <a:spcPts val="600"/>
              </a:spcAft>
            </a:pPr>
            <a:r>
              <a:rPr lang="en-AU" sz="2800" dirty="0">
                <a:effectLst/>
                <a:ea typeface="Arial"/>
                <a:cs typeface="Times New Roman"/>
              </a:rPr>
              <a:t>AUSTRALIA</a:t>
            </a:r>
          </a:p>
          <a:p>
            <a:pPr>
              <a:spcBef>
                <a:spcPts val="600"/>
              </a:spcBef>
              <a:spcAft>
                <a:spcPts val="200"/>
              </a:spcAft>
            </a:pPr>
            <a:r>
              <a:rPr lang="en-AU" sz="2000" dirty="0" smtClean="0">
                <a:solidFill>
                  <a:schemeClr val="accent2"/>
                </a:solidFill>
                <a:effectLst/>
                <a:ea typeface="Arial"/>
                <a:cs typeface="Times New Roman"/>
              </a:rPr>
              <a:t>Melbourne</a:t>
            </a:r>
            <a:endParaRPr lang="en-AU" sz="2800" dirty="0" smtClean="0">
              <a:solidFill>
                <a:schemeClr val="accent2"/>
              </a:solidFill>
              <a:effectLst/>
              <a:ea typeface="Arial"/>
              <a:cs typeface="Times New Roman"/>
            </a:endParaRPr>
          </a:p>
          <a:p>
            <a:pPr>
              <a:spcAft>
                <a:spcPts val="600"/>
              </a:spcAft>
            </a:pPr>
            <a:r>
              <a:rPr lang="en-AU" sz="2000" dirty="0" smtClean="0">
                <a:effectLst/>
                <a:ea typeface="Arial"/>
                <a:cs typeface="Times New Roman"/>
              </a:rPr>
              <a:t>20 Merivale Street,</a:t>
            </a:r>
            <a:r>
              <a:rPr lang="en-AU" sz="2000" dirty="0" smtClean="0">
                <a:solidFill>
                  <a:srgbClr val="D52B1E"/>
                </a:solidFill>
                <a:effectLst/>
                <a:ea typeface="Arial"/>
                <a:cs typeface="Times New Roman"/>
              </a:rPr>
              <a:t/>
            </a:r>
            <a:br>
              <a:rPr lang="en-AU" sz="2000" dirty="0" smtClean="0">
                <a:solidFill>
                  <a:srgbClr val="D52B1E"/>
                </a:solidFill>
                <a:effectLst/>
                <a:ea typeface="Arial"/>
                <a:cs typeface="Times New Roman"/>
              </a:rPr>
            </a:br>
            <a:r>
              <a:rPr lang="en-AU" sz="2000" dirty="0" smtClean="0">
                <a:effectLst/>
                <a:ea typeface="Arial"/>
                <a:cs typeface="Times New Roman"/>
              </a:rPr>
              <a:t>South Brisbane, Qld, 4101</a:t>
            </a:r>
            <a:br>
              <a:rPr lang="en-AU" sz="2000" dirty="0" smtClean="0">
                <a:effectLst/>
                <a:ea typeface="Arial"/>
                <a:cs typeface="Times New Roman"/>
              </a:rPr>
            </a:br>
            <a:r>
              <a:rPr lang="en-AU" sz="2000" dirty="0" smtClean="0">
                <a:effectLst/>
                <a:ea typeface="Arial"/>
                <a:cs typeface="Times New Roman"/>
              </a:rPr>
              <a:t>Phone +61 3 9418 7400</a:t>
            </a:r>
          </a:p>
          <a:p>
            <a:pPr>
              <a:spcBef>
                <a:spcPts val="600"/>
              </a:spcBef>
              <a:spcAft>
                <a:spcPts val="200"/>
              </a:spcAft>
            </a:pPr>
            <a:r>
              <a:rPr lang="en-AU" sz="2000" dirty="0" smtClean="0">
                <a:solidFill>
                  <a:schemeClr val="accent2"/>
                </a:solidFill>
                <a:effectLst/>
                <a:ea typeface="Arial"/>
                <a:cs typeface="Times New Roman"/>
              </a:rPr>
              <a:t>Brisbane</a:t>
            </a:r>
            <a:endParaRPr lang="en-AU" sz="2800" dirty="0">
              <a:solidFill>
                <a:schemeClr val="accent2"/>
              </a:solidFill>
              <a:effectLst/>
              <a:ea typeface="Arial"/>
              <a:cs typeface="Times New Roman"/>
            </a:endParaRPr>
          </a:p>
          <a:p>
            <a:pPr>
              <a:spcAft>
                <a:spcPts val="600"/>
              </a:spcAft>
            </a:pPr>
            <a:r>
              <a:rPr lang="en-AU" sz="2000" dirty="0">
                <a:effectLst/>
                <a:ea typeface="Arial"/>
                <a:cs typeface="Times New Roman"/>
              </a:rPr>
              <a:t>33 Elizabeth </a:t>
            </a:r>
            <a:r>
              <a:rPr lang="en-AU" sz="2000" dirty="0" smtClean="0">
                <a:effectLst/>
                <a:ea typeface="Arial"/>
                <a:cs typeface="Times New Roman"/>
              </a:rPr>
              <a:t>Street,</a:t>
            </a:r>
            <a:br>
              <a:rPr lang="en-AU" sz="2000" dirty="0" smtClean="0">
                <a:effectLst/>
                <a:ea typeface="Arial"/>
                <a:cs typeface="Times New Roman"/>
              </a:rPr>
            </a:br>
            <a:r>
              <a:rPr lang="en-AU" sz="2000" dirty="0" smtClean="0">
                <a:effectLst/>
                <a:ea typeface="Arial"/>
                <a:cs typeface="Times New Roman"/>
              </a:rPr>
              <a:t>Richmond, Vic, </a:t>
            </a:r>
            <a:r>
              <a:rPr lang="en-AU" sz="2000" dirty="0">
                <a:effectLst/>
                <a:ea typeface="Arial"/>
                <a:cs typeface="Times New Roman"/>
              </a:rPr>
              <a:t>3121</a:t>
            </a:r>
            <a:br>
              <a:rPr lang="en-AU" sz="2000" dirty="0">
                <a:effectLst/>
                <a:ea typeface="Arial"/>
                <a:cs typeface="Times New Roman"/>
              </a:rPr>
            </a:br>
            <a:r>
              <a:rPr lang="en-AU" sz="2000" dirty="0">
                <a:effectLst/>
                <a:ea typeface="Arial"/>
                <a:cs typeface="Times New Roman"/>
              </a:rPr>
              <a:t>Phone </a:t>
            </a:r>
            <a:r>
              <a:rPr lang="en-AU" sz="2000" dirty="0" smtClean="0">
                <a:effectLst/>
                <a:ea typeface="Arial"/>
                <a:cs typeface="Times New Roman"/>
              </a:rPr>
              <a:t>+61 7 </a:t>
            </a:r>
            <a:r>
              <a:rPr lang="en-AU" sz="2000" dirty="0">
                <a:effectLst/>
                <a:ea typeface="Arial"/>
                <a:cs typeface="Times New Roman"/>
              </a:rPr>
              <a:t>3844 </a:t>
            </a:r>
            <a:r>
              <a:rPr lang="en-AU" sz="2000" dirty="0" smtClean="0">
                <a:effectLst/>
                <a:ea typeface="Arial"/>
                <a:cs typeface="Times New Roman"/>
              </a:rPr>
              <a:t>2150</a:t>
            </a:r>
            <a:endParaRPr lang="en-AU" sz="2800" dirty="0">
              <a:effectLst/>
              <a:ea typeface="Arial"/>
              <a:cs typeface="Times New Roman"/>
            </a:endParaRPr>
          </a:p>
        </p:txBody>
      </p:sp>
      <p:sp>
        <p:nvSpPr>
          <p:cNvPr id="23" name="Text Box 2"/>
          <p:cNvSpPr txBox="1"/>
          <p:nvPr userDrawn="1"/>
        </p:nvSpPr>
        <p:spPr>
          <a:xfrm>
            <a:off x="4903197" y="1268760"/>
            <a:ext cx="3772491" cy="819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800"/>
              </a:spcBef>
              <a:spcAft>
                <a:spcPts val="200"/>
              </a:spcAft>
              <a:buClrTx/>
              <a:buSzTx/>
              <a:buFontTx/>
              <a:buNone/>
              <a:tabLst/>
              <a:defRPr/>
            </a:pPr>
            <a:r>
              <a:rPr kumimoji="0" lang="en-AU" sz="2000" b="0" i="0" u="none" strike="noStrike" kern="1200" cap="none" spc="0" normalizeH="0" baseline="0" noProof="0" dirty="0" smtClean="0">
                <a:ln>
                  <a:noFill/>
                </a:ln>
                <a:solidFill>
                  <a:schemeClr val="tx1">
                    <a:lumMod val="50000"/>
                    <a:lumOff val="50000"/>
                  </a:schemeClr>
                </a:solidFill>
                <a:effectLst/>
                <a:uLnTx/>
                <a:uFillTx/>
                <a:latin typeface="+mn-lt"/>
                <a:ea typeface="Arial"/>
                <a:cs typeface="Times New Roman"/>
              </a:rPr>
              <a:t>info@infoxchange.org</a:t>
            </a:r>
            <a:br>
              <a:rPr kumimoji="0" lang="en-AU" sz="2000" b="0" i="0" u="none" strike="noStrike" kern="1200" cap="none" spc="0" normalizeH="0" baseline="0" noProof="0" dirty="0" smtClean="0">
                <a:ln>
                  <a:noFill/>
                </a:ln>
                <a:solidFill>
                  <a:schemeClr val="tx1">
                    <a:lumMod val="50000"/>
                    <a:lumOff val="50000"/>
                  </a:schemeClr>
                </a:solidFill>
                <a:effectLst/>
                <a:uLnTx/>
                <a:uFillTx/>
                <a:latin typeface="+mn-lt"/>
                <a:ea typeface="Arial"/>
                <a:cs typeface="Times New Roman"/>
              </a:rPr>
            </a:br>
            <a:r>
              <a:rPr kumimoji="0" lang="en-AU" sz="2000" b="0" i="0" u="none" strike="noStrike" kern="1200" cap="none" spc="0" normalizeH="0" baseline="0" noProof="0" dirty="0" smtClean="0">
                <a:ln>
                  <a:noFill/>
                </a:ln>
                <a:solidFill>
                  <a:schemeClr val="tx1">
                    <a:lumMod val="50000"/>
                    <a:lumOff val="50000"/>
                  </a:schemeClr>
                </a:solidFill>
                <a:effectLst/>
                <a:uLnTx/>
                <a:uFillTx/>
                <a:latin typeface="+mn-lt"/>
                <a:ea typeface="Arial"/>
                <a:cs typeface="Times New Roman"/>
              </a:rPr>
              <a:t>infoxchange.org</a:t>
            </a:r>
            <a:endParaRPr kumimoji="0" lang="en-AU" sz="2800" b="0" i="0" u="none" strike="noStrike" kern="1200" cap="none" spc="0" normalizeH="0" baseline="0" noProof="0" dirty="0" smtClean="0">
              <a:ln>
                <a:noFill/>
              </a:ln>
              <a:solidFill>
                <a:schemeClr val="tx1">
                  <a:lumMod val="50000"/>
                  <a:lumOff val="50000"/>
                </a:schemeClr>
              </a:solidFill>
              <a:effectLst/>
              <a:uLnTx/>
              <a:uFillTx/>
              <a:latin typeface="+mn-lt"/>
              <a:ea typeface="Arial"/>
              <a:cs typeface="Times New Roman"/>
            </a:endParaRPr>
          </a:p>
        </p:txBody>
      </p:sp>
    </p:spTree>
    <p:extLst>
      <p:ext uri="{BB962C8B-B14F-4D97-AF65-F5344CB8AC3E}">
        <p14:creationId xmlns:p14="http://schemas.microsoft.com/office/powerpoint/2010/main" val="36369869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3880946" y="2754977"/>
            <a:ext cx="1382109" cy="1348046"/>
            <a:chOff x="3862838" y="2420888"/>
            <a:chExt cx="1382109" cy="1348046"/>
          </a:xfrm>
        </p:grpSpPr>
        <p:grpSp>
          <p:nvGrpSpPr>
            <p:cNvPr id="3" name="Group 2"/>
            <p:cNvGrpSpPr/>
            <p:nvPr userDrawn="1"/>
          </p:nvGrpSpPr>
          <p:grpSpPr>
            <a:xfrm>
              <a:off x="4136648" y="2420888"/>
              <a:ext cx="870706" cy="875928"/>
              <a:chOff x="-2703513" y="-1328738"/>
              <a:chExt cx="7939089" cy="7986713"/>
            </a:xfrm>
            <a:solidFill>
              <a:schemeClr val="tx1"/>
            </a:solidFill>
          </p:grpSpPr>
          <p:sp>
            <p:nvSpPr>
              <p:cNvPr id="4" name="Freeform 6"/>
              <p:cNvSpPr>
                <a:spLocks/>
              </p:cNvSpPr>
              <p:nvPr/>
            </p:nvSpPr>
            <p:spPr bwMode="auto">
              <a:xfrm>
                <a:off x="-919163" y="3590925"/>
                <a:ext cx="4789488" cy="3067050"/>
              </a:xfrm>
              <a:custGeom>
                <a:avLst/>
                <a:gdLst>
                  <a:gd name="T0" fmla="*/ 1277 w 1277"/>
                  <a:gd name="T1" fmla="*/ 366 h 818"/>
                  <a:gd name="T2" fmla="*/ 462 w 1277"/>
                  <a:gd name="T3" fmla="*/ 262 h 818"/>
                  <a:gd name="T4" fmla="*/ 113 w 1277"/>
                  <a:gd name="T5" fmla="*/ 583 h 818"/>
                  <a:gd name="T6" fmla="*/ 679 w 1277"/>
                  <a:gd name="T7" fmla="*/ 764 h 818"/>
                  <a:gd name="T8" fmla="*/ 1277 w 1277"/>
                  <a:gd name="T9" fmla="*/ 366 h 818"/>
                </a:gdLst>
                <a:ahLst/>
                <a:cxnLst>
                  <a:cxn ang="0">
                    <a:pos x="T0" y="T1"/>
                  </a:cxn>
                  <a:cxn ang="0">
                    <a:pos x="T2" y="T3"/>
                  </a:cxn>
                  <a:cxn ang="0">
                    <a:pos x="T4" y="T5"/>
                  </a:cxn>
                  <a:cxn ang="0">
                    <a:pos x="T6" y="T7"/>
                  </a:cxn>
                  <a:cxn ang="0">
                    <a:pos x="T8" y="T9"/>
                  </a:cxn>
                </a:cxnLst>
                <a:rect l="0" t="0" r="r" b="b"/>
                <a:pathLst>
                  <a:path w="1277" h="818">
                    <a:moveTo>
                      <a:pt x="1277" y="366"/>
                    </a:moveTo>
                    <a:cubicBezTo>
                      <a:pt x="1277" y="366"/>
                      <a:pt x="924" y="525"/>
                      <a:pt x="462" y="262"/>
                    </a:cubicBezTo>
                    <a:cubicBezTo>
                      <a:pt x="0" y="0"/>
                      <a:pt x="19" y="467"/>
                      <a:pt x="113" y="583"/>
                    </a:cubicBezTo>
                    <a:cubicBezTo>
                      <a:pt x="221" y="717"/>
                      <a:pt x="385" y="818"/>
                      <a:pt x="679" y="764"/>
                    </a:cubicBezTo>
                    <a:cubicBezTo>
                      <a:pt x="974" y="710"/>
                      <a:pt x="1277" y="366"/>
                      <a:pt x="1277"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Freeform 7"/>
              <p:cNvSpPr>
                <a:spLocks/>
              </p:cNvSpPr>
              <p:nvPr/>
            </p:nvSpPr>
            <p:spPr bwMode="auto">
              <a:xfrm>
                <a:off x="-1293813" y="-1328738"/>
                <a:ext cx="4789488" cy="3070225"/>
              </a:xfrm>
              <a:custGeom>
                <a:avLst/>
                <a:gdLst>
                  <a:gd name="T0" fmla="*/ 0 w 1277"/>
                  <a:gd name="T1" fmla="*/ 452 h 819"/>
                  <a:gd name="T2" fmla="*/ 816 w 1277"/>
                  <a:gd name="T3" fmla="*/ 556 h 819"/>
                  <a:gd name="T4" fmla="*/ 1165 w 1277"/>
                  <a:gd name="T5" fmla="*/ 236 h 819"/>
                  <a:gd name="T6" fmla="*/ 598 w 1277"/>
                  <a:gd name="T7" fmla="*/ 54 h 819"/>
                  <a:gd name="T8" fmla="*/ 0 w 1277"/>
                  <a:gd name="T9" fmla="*/ 452 h 819"/>
                </a:gdLst>
                <a:ahLst/>
                <a:cxnLst>
                  <a:cxn ang="0">
                    <a:pos x="T0" y="T1"/>
                  </a:cxn>
                  <a:cxn ang="0">
                    <a:pos x="T2" y="T3"/>
                  </a:cxn>
                  <a:cxn ang="0">
                    <a:pos x="T4" y="T5"/>
                  </a:cxn>
                  <a:cxn ang="0">
                    <a:pos x="T6" y="T7"/>
                  </a:cxn>
                  <a:cxn ang="0">
                    <a:pos x="T8" y="T9"/>
                  </a:cxn>
                </a:cxnLst>
                <a:rect l="0" t="0" r="r" b="b"/>
                <a:pathLst>
                  <a:path w="1277" h="819">
                    <a:moveTo>
                      <a:pt x="0" y="452"/>
                    </a:moveTo>
                    <a:cubicBezTo>
                      <a:pt x="0" y="452"/>
                      <a:pt x="353" y="293"/>
                      <a:pt x="816" y="556"/>
                    </a:cubicBezTo>
                    <a:cubicBezTo>
                      <a:pt x="1277" y="819"/>
                      <a:pt x="1258" y="351"/>
                      <a:pt x="1165" y="236"/>
                    </a:cubicBezTo>
                    <a:cubicBezTo>
                      <a:pt x="1057" y="101"/>
                      <a:pt x="893" y="0"/>
                      <a:pt x="598" y="54"/>
                    </a:cubicBezTo>
                    <a:cubicBezTo>
                      <a:pt x="303" y="108"/>
                      <a:pt x="0" y="452"/>
                      <a:pt x="0" y="4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Freeform 8"/>
              <p:cNvSpPr>
                <a:spLocks/>
              </p:cNvSpPr>
              <p:nvPr/>
            </p:nvSpPr>
            <p:spPr bwMode="auto">
              <a:xfrm>
                <a:off x="2163763" y="84137"/>
                <a:ext cx="3071813" cy="4787900"/>
              </a:xfrm>
              <a:custGeom>
                <a:avLst/>
                <a:gdLst>
                  <a:gd name="T0" fmla="*/ 367 w 819"/>
                  <a:gd name="T1" fmla="*/ 0 h 1277"/>
                  <a:gd name="T2" fmla="*/ 263 w 819"/>
                  <a:gd name="T3" fmla="*/ 815 h 1277"/>
                  <a:gd name="T4" fmla="*/ 583 w 819"/>
                  <a:gd name="T5" fmla="*/ 1164 h 1277"/>
                  <a:gd name="T6" fmla="*/ 765 w 819"/>
                  <a:gd name="T7" fmla="*/ 598 h 1277"/>
                  <a:gd name="T8" fmla="*/ 367 w 819"/>
                  <a:gd name="T9" fmla="*/ 0 h 1277"/>
                </a:gdLst>
                <a:ahLst/>
                <a:cxnLst>
                  <a:cxn ang="0">
                    <a:pos x="T0" y="T1"/>
                  </a:cxn>
                  <a:cxn ang="0">
                    <a:pos x="T2" y="T3"/>
                  </a:cxn>
                  <a:cxn ang="0">
                    <a:pos x="T4" y="T5"/>
                  </a:cxn>
                  <a:cxn ang="0">
                    <a:pos x="T6" y="T7"/>
                  </a:cxn>
                  <a:cxn ang="0">
                    <a:pos x="T8" y="T9"/>
                  </a:cxn>
                </a:cxnLst>
                <a:rect l="0" t="0" r="r" b="b"/>
                <a:pathLst>
                  <a:path w="819" h="1277">
                    <a:moveTo>
                      <a:pt x="367" y="0"/>
                    </a:moveTo>
                    <a:cubicBezTo>
                      <a:pt x="367" y="0"/>
                      <a:pt x="525" y="353"/>
                      <a:pt x="263" y="815"/>
                    </a:cubicBezTo>
                    <a:cubicBezTo>
                      <a:pt x="0" y="1277"/>
                      <a:pt x="467" y="1257"/>
                      <a:pt x="583" y="1164"/>
                    </a:cubicBezTo>
                    <a:cubicBezTo>
                      <a:pt x="718" y="1056"/>
                      <a:pt x="819" y="892"/>
                      <a:pt x="765" y="598"/>
                    </a:cubicBezTo>
                    <a:cubicBezTo>
                      <a:pt x="711" y="303"/>
                      <a:pt x="367" y="0"/>
                      <a:pt x="3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9"/>
              <p:cNvSpPr>
                <a:spLocks/>
              </p:cNvSpPr>
              <p:nvPr/>
            </p:nvSpPr>
            <p:spPr bwMode="auto">
              <a:xfrm>
                <a:off x="-2703513" y="358775"/>
                <a:ext cx="3067050" cy="4787900"/>
              </a:xfrm>
              <a:custGeom>
                <a:avLst/>
                <a:gdLst>
                  <a:gd name="T0" fmla="*/ 451 w 818"/>
                  <a:gd name="T1" fmla="*/ 1277 h 1277"/>
                  <a:gd name="T2" fmla="*/ 556 w 818"/>
                  <a:gd name="T3" fmla="*/ 462 h 1277"/>
                  <a:gd name="T4" fmla="*/ 235 w 818"/>
                  <a:gd name="T5" fmla="*/ 113 h 1277"/>
                  <a:gd name="T6" fmla="*/ 54 w 818"/>
                  <a:gd name="T7" fmla="*/ 679 h 1277"/>
                  <a:gd name="T8" fmla="*/ 451 w 818"/>
                  <a:gd name="T9" fmla="*/ 1277 h 1277"/>
                </a:gdLst>
                <a:ahLst/>
                <a:cxnLst>
                  <a:cxn ang="0">
                    <a:pos x="T0" y="T1"/>
                  </a:cxn>
                  <a:cxn ang="0">
                    <a:pos x="T2" y="T3"/>
                  </a:cxn>
                  <a:cxn ang="0">
                    <a:pos x="T4" y="T5"/>
                  </a:cxn>
                  <a:cxn ang="0">
                    <a:pos x="T6" y="T7"/>
                  </a:cxn>
                  <a:cxn ang="0">
                    <a:pos x="T8" y="T9"/>
                  </a:cxn>
                </a:cxnLst>
                <a:rect l="0" t="0" r="r" b="b"/>
                <a:pathLst>
                  <a:path w="818" h="1277">
                    <a:moveTo>
                      <a:pt x="451" y="1277"/>
                    </a:moveTo>
                    <a:cubicBezTo>
                      <a:pt x="451" y="1277"/>
                      <a:pt x="293" y="924"/>
                      <a:pt x="556" y="462"/>
                    </a:cubicBezTo>
                    <a:cubicBezTo>
                      <a:pt x="818" y="0"/>
                      <a:pt x="351" y="19"/>
                      <a:pt x="235" y="113"/>
                    </a:cubicBezTo>
                    <a:cubicBezTo>
                      <a:pt x="100" y="221"/>
                      <a:pt x="0" y="385"/>
                      <a:pt x="54" y="679"/>
                    </a:cubicBezTo>
                    <a:cubicBezTo>
                      <a:pt x="108" y="974"/>
                      <a:pt x="451" y="1277"/>
                      <a:pt x="451" y="1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 name="TextBox 7"/>
            <p:cNvSpPr txBox="1"/>
            <p:nvPr userDrawn="1"/>
          </p:nvSpPr>
          <p:spPr>
            <a:xfrm>
              <a:off x="3862838" y="3368824"/>
              <a:ext cx="1382109" cy="400110"/>
            </a:xfrm>
            <a:prstGeom prst="rect">
              <a:avLst/>
            </a:prstGeom>
            <a:noFill/>
          </p:spPr>
          <p:txBody>
            <a:bodyPr wrap="none" rtlCol="0">
              <a:spAutoFit/>
            </a:bodyPr>
            <a:lstStyle/>
            <a:p>
              <a:pPr algn="ctr"/>
              <a:r>
                <a:rPr lang="en-AU" sz="2000" dirty="0" smtClean="0"/>
                <a:t>Thank you</a:t>
              </a:r>
              <a:endParaRPr lang="en-AU" sz="2000" dirty="0"/>
            </a:p>
          </p:txBody>
        </p:sp>
      </p:grpSp>
    </p:spTree>
    <p:extLst>
      <p:ext uri="{BB962C8B-B14F-4D97-AF65-F5344CB8AC3E}">
        <p14:creationId xmlns:p14="http://schemas.microsoft.com/office/powerpoint/2010/main" val="10281887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apto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4591" b="3294"/>
          <a:stretch/>
        </p:blipFill>
        <p:spPr>
          <a:xfrm>
            <a:off x="0" y="1052512"/>
            <a:ext cx="9144000" cy="3096567"/>
          </a:xfrm>
          <a:prstGeom prst="rect">
            <a:avLst/>
          </a:prstGeom>
        </p:spPr>
      </p:pic>
      <p:sp>
        <p:nvSpPr>
          <p:cNvPr id="6" name="TextBox 5"/>
          <p:cNvSpPr txBox="1"/>
          <p:nvPr userDrawn="1"/>
        </p:nvSpPr>
        <p:spPr>
          <a:xfrm>
            <a:off x="1" y="1268760"/>
            <a:ext cx="3419872" cy="707886"/>
          </a:xfrm>
          <a:prstGeom prst="rect">
            <a:avLst/>
          </a:prstGeom>
          <a:solidFill>
            <a:schemeClr val="tx1">
              <a:alpha val="80000"/>
            </a:schemeClr>
          </a:solidFill>
        </p:spPr>
        <p:txBody>
          <a:bodyPr wrap="square" lIns="468000" rtlCol="0">
            <a:spAutoFit/>
          </a:bodyPr>
          <a:lstStyle/>
          <a:p>
            <a:pPr>
              <a:buClr>
                <a:schemeClr val="tx2"/>
              </a:buClr>
            </a:pPr>
            <a:r>
              <a:rPr lang="en-AU" sz="2000" b="0" i="1" dirty="0" smtClean="0">
                <a:solidFill>
                  <a:schemeClr val="bg1"/>
                </a:solidFill>
              </a:rPr>
              <a:t>Building a digitally inclusive society</a:t>
            </a:r>
          </a:p>
        </p:txBody>
      </p:sp>
      <p:sp>
        <p:nvSpPr>
          <p:cNvPr id="7"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1620925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young student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729" b="12164"/>
          <a:stretch/>
        </p:blipFill>
        <p:spPr>
          <a:xfrm>
            <a:off x="628" y="1052736"/>
            <a:ext cx="9144000" cy="3096344"/>
          </a:xfrm>
          <a:prstGeom prst="rect">
            <a:avLst/>
          </a:prstGeom>
        </p:spPr>
      </p:pic>
      <p:sp>
        <p:nvSpPr>
          <p:cNvPr id="7" name="TextBox 6"/>
          <p:cNvSpPr txBox="1"/>
          <p:nvPr userDrawn="1"/>
        </p:nvSpPr>
        <p:spPr>
          <a:xfrm>
            <a:off x="5508104" y="3068960"/>
            <a:ext cx="3635896" cy="707886"/>
          </a:xfrm>
          <a:prstGeom prst="rect">
            <a:avLst/>
          </a:prstGeom>
          <a:solidFill>
            <a:schemeClr val="tx1">
              <a:alpha val="80000"/>
            </a:schemeClr>
          </a:solidFill>
        </p:spPr>
        <p:txBody>
          <a:bodyPr wrap="square" lIns="90000" rIns="468000" rtlCol="0">
            <a:spAutoFit/>
          </a:bodyPr>
          <a:lstStyle/>
          <a:p>
            <a:pPr algn="r">
              <a:buClr>
                <a:schemeClr val="tx2"/>
              </a:buClr>
            </a:pPr>
            <a:r>
              <a:rPr lang="en-AU" sz="2000" b="0" i="1" dirty="0" smtClean="0">
                <a:solidFill>
                  <a:schemeClr val="bg1"/>
                </a:solidFill>
              </a:rPr>
              <a:t>Helping communities engage with technology</a:t>
            </a:r>
            <a:endParaRPr lang="en-AU" sz="2000" b="0" i="1" dirty="0">
              <a:solidFill>
                <a:schemeClr val="bg1"/>
              </a:solidFill>
            </a:endParaRP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9447653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Young students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7632" b="10255"/>
          <a:stretch/>
        </p:blipFill>
        <p:spPr>
          <a:xfrm>
            <a:off x="0" y="1052513"/>
            <a:ext cx="9144000" cy="3096568"/>
          </a:xfrm>
          <a:prstGeom prst="rect">
            <a:avLst/>
          </a:prstGeom>
        </p:spPr>
      </p:pic>
      <p:sp>
        <p:nvSpPr>
          <p:cNvPr id="7" name="TextBox 6"/>
          <p:cNvSpPr txBox="1"/>
          <p:nvPr userDrawn="1"/>
        </p:nvSpPr>
        <p:spPr>
          <a:xfrm>
            <a:off x="6012160" y="1623467"/>
            <a:ext cx="3131840" cy="707886"/>
          </a:xfrm>
          <a:prstGeom prst="rect">
            <a:avLst/>
          </a:prstGeom>
          <a:solidFill>
            <a:schemeClr val="tx1">
              <a:alpha val="80000"/>
            </a:schemeClr>
          </a:solidFill>
        </p:spPr>
        <p:txBody>
          <a:bodyPr wrap="square" lIns="90000" rIns="468000" rtlCol="0">
            <a:spAutoFit/>
          </a:bodyPr>
          <a:lstStyle/>
          <a:p>
            <a:pPr algn="r">
              <a:buClr>
                <a:schemeClr val="tx2"/>
              </a:buClr>
            </a:pPr>
            <a:r>
              <a:rPr lang="en-AU" sz="2000" b="0" i="1" dirty="0" smtClean="0">
                <a:solidFill>
                  <a:schemeClr val="bg1"/>
                </a:solidFill>
              </a:rPr>
              <a:t>Delivering technology for social justice</a:t>
            </a: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3565331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dy smil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723" b="12164"/>
          <a:stretch/>
        </p:blipFill>
        <p:spPr>
          <a:xfrm>
            <a:off x="0" y="1052513"/>
            <a:ext cx="9144000" cy="3096568"/>
          </a:xfrm>
          <a:prstGeom prst="rect">
            <a:avLst/>
          </a:prstGeom>
        </p:spPr>
      </p:pic>
      <p:sp>
        <p:nvSpPr>
          <p:cNvPr id="9" name="TextBox 8"/>
          <p:cNvSpPr txBox="1"/>
          <p:nvPr userDrawn="1"/>
        </p:nvSpPr>
        <p:spPr>
          <a:xfrm>
            <a:off x="0" y="3070651"/>
            <a:ext cx="3347864" cy="707886"/>
          </a:xfrm>
          <a:prstGeom prst="rect">
            <a:avLst/>
          </a:prstGeom>
          <a:solidFill>
            <a:schemeClr val="tx1">
              <a:alpha val="80000"/>
            </a:schemeClr>
          </a:solidFill>
        </p:spPr>
        <p:txBody>
          <a:bodyPr wrap="square" lIns="468000" rtlCol="0">
            <a:spAutoFit/>
          </a:bodyPr>
          <a:lstStyle/>
          <a:p>
            <a:pPr>
              <a:buClr>
                <a:schemeClr val="tx2"/>
              </a:buClr>
            </a:pPr>
            <a:r>
              <a:rPr lang="en-AU" sz="2000" b="0" i="1" dirty="0" smtClean="0">
                <a:solidFill>
                  <a:schemeClr val="bg1"/>
                </a:solidFill>
              </a:rPr>
              <a:t>Enhancing community sector service delivery</a:t>
            </a: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7"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260625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man on workstatio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632" b="10255"/>
          <a:stretch/>
        </p:blipFill>
        <p:spPr>
          <a:xfrm>
            <a:off x="0" y="1052513"/>
            <a:ext cx="9144000" cy="3096568"/>
          </a:xfrm>
          <a:prstGeom prst="rect">
            <a:avLst/>
          </a:prstGeom>
        </p:spPr>
      </p:pic>
      <p:sp>
        <p:nvSpPr>
          <p:cNvPr id="7" name="TextBox 6"/>
          <p:cNvSpPr txBox="1"/>
          <p:nvPr userDrawn="1"/>
        </p:nvSpPr>
        <p:spPr>
          <a:xfrm>
            <a:off x="6372200" y="2708920"/>
            <a:ext cx="2771800" cy="707886"/>
          </a:xfrm>
          <a:prstGeom prst="rect">
            <a:avLst/>
          </a:prstGeom>
          <a:solidFill>
            <a:schemeClr val="tx1">
              <a:alpha val="80000"/>
            </a:schemeClr>
          </a:solidFill>
        </p:spPr>
        <p:txBody>
          <a:bodyPr wrap="square" lIns="90000" rIns="468000" rtlCol="0">
            <a:spAutoFit/>
          </a:bodyPr>
          <a:lstStyle/>
          <a:p>
            <a:pPr algn="r">
              <a:buClr>
                <a:schemeClr val="tx2"/>
              </a:buClr>
            </a:pPr>
            <a:r>
              <a:rPr lang="en-AU" sz="2000" b="0" i="1" dirty="0" smtClean="0">
                <a:solidFill>
                  <a:schemeClr val="bg1"/>
                </a:solidFill>
              </a:rPr>
              <a:t>Driving community sector productivity</a:t>
            </a: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27364958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wo ladies walk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9542" b="8345"/>
          <a:stretch/>
        </p:blipFill>
        <p:spPr>
          <a:xfrm>
            <a:off x="0" y="1052513"/>
            <a:ext cx="9144000" cy="3096568"/>
          </a:xfrm>
          <a:prstGeom prst="rect">
            <a:avLst/>
          </a:prstGeom>
        </p:spPr>
      </p:pic>
      <p:sp>
        <p:nvSpPr>
          <p:cNvPr id="7" name="TextBox 6"/>
          <p:cNvSpPr txBox="1"/>
          <p:nvPr userDrawn="1"/>
        </p:nvSpPr>
        <p:spPr>
          <a:xfrm>
            <a:off x="5940152" y="2708920"/>
            <a:ext cx="3203848" cy="707886"/>
          </a:xfrm>
          <a:prstGeom prst="rect">
            <a:avLst/>
          </a:prstGeom>
          <a:solidFill>
            <a:schemeClr val="tx1">
              <a:alpha val="80000"/>
            </a:schemeClr>
          </a:solidFill>
        </p:spPr>
        <p:txBody>
          <a:bodyPr wrap="square" lIns="90000" rIns="468000" rtlCol="0">
            <a:spAutoFit/>
          </a:bodyPr>
          <a:lstStyle/>
          <a:p>
            <a:pPr algn="r">
              <a:buClr>
                <a:schemeClr val="tx2"/>
              </a:buClr>
            </a:pPr>
            <a:r>
              <a:rPr lang="en-AU" sz="2000" b="0" i="1" dirty="0" smtClean="0">
                <a:solidFill>
                  <a:schemeClr val="bg1"/>
                </a:solidFill>
              </a:rPr>
              <a:t>Delivering technology for social justice</a:t>
            </a: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69859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eople at wor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083" r="7671"/>
          <a:stretch/>
        </p:blipFill>
        <p:spPr>
          <a:xfrm>
            <a:off x="0" y="1052513"/>
            <a:ext cx="9144000" cy="3096568"/>
          </a:xfrm>
          <a:prstGeom prst="rect">
            <a:avLst/>
          </a:prstGeom>
        </p:spPr>
      </p:pic>
      <p:sp>
        <p:nvSpPr>
          <p:cNvPr id="7" name="TextBox 6"/>
          <p:cNvSpPr txBox="1"/>
          <p:nvPr userDrawn="1"/>
        </p:nvSpPr>
        <p:spPr>
          <a:xfrm>
            <a:off x="0" y="3140968"/>
            <a:ext cx="3203848" cy="707886"/>
          </a:xfrm>
          <a:prstGeom prst="rect">
            <a:avLst/>
          </a:prstGeom>
          <a:solidFill>
            <a:schemeClr val="tx1">
              <a:alpha val="80000"/>
            </a:schemeClr>
          </a:solidFill>
        </p:spPr>
        <p:txBody>
          <a:bodyPr wrap="square" lIns="468000" rtlCol="0">
            <a:spAutoFit/>
          </a:bodyPr>
          <a:lstStyle>
            <a:defPPr>
              <a:defRPr lang="en-US"/>
            </a:defPPr>
            <a:lvl1pPr>
              <a:buClr>
                <a:schemeClr val="tx2"/>
              </a:buClr>
              <a:defRPr sz="2000" b="0" i="1">
                <a:solidFill>
                  <a:schemeClr val="bg1"/>
                </a:solidFill>
              </a:defRPr>
            </a:lvl1pPr>
          </a:lstStyle>
          <a:p>
            <a:pPr lvl="0"/>
            <a:r>
              <a:rPr lang="en-AU" dirty="0" smtClean="0"/>
              <a:t>Delivering technology for social justice</a:t>
            </a:r>
          </a:p>
        </p:txBody>
      </p:sp>
      <p:sp>
        <p:nvSpPr>
          <p:cNvPr id="6" name="Subtitle 2"/>
          <p:cNvSpPr>
            <a:spLocks noGrp="1"/>
          </p:cNvSpPr>
          <p:nvPr>
            <p:ph type="subTitle" idx="1" hasCustomPrompt="1"/>
          </p:nvPr>
        </p:nvSpPr>
        <p:spPr>
          <a:xfrm>
            <a:off x="468312" y="5434906"/>
            <a:ext cx="8207375" cy="873076"/>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AU" dirty="0"/>
          </a:p>
        </p:txBody>
      </p:sp>
      <p:sp>
        <p:nvSpPr>
          <p:cNvPr id="8" name="Title 1"/>
          <p:cNvSpPr>
            <a:spLocks noGrp="1"/>
          </p:cNvSpPr>
          <p:nvPr>
            <p:ph type="ctrTitle" hasCustomPrompt="1"/>
          </p:nvPr>
        </p:nvSpPr>
        <p:spPr>
          <a:xfrm>
            <a:off x="468312" y="4219749"/>
            <a:ext cx="8207375" cy="1202977"/>
          </a:xfrm>
          <a:prstGeom prst="rect">
            <a:avLst/>
          </a:prstGeom>
        </p:spPr>
        <p:txBody>
          <a:bodyPr anchor="t">
            <a:noAutofit/>
          </a:bodyPr>
          <a:lstStyle>
            <a:lvl1pPr>
              <a:defRPr sz="3200">
                <a:solidFill>
                  <a:schemeClr val="accent2"/>
                </a:solidFill>
              </a:defRPr>
            </a:lvl1pPr>
          </a:lstStyle>
          <a:p>
            <a:r>
              <a:rPr lang="en-US" dirty="0" smtClean="0"/>
              <a:t>Presentation title</a:t>
            </a:r>
            <a:endParaRPr lang="en-AU" dirty="0"/>
          </a:p>
        </p:txBody>
      </p:sp>
    </p:spTree>
    <p:extLst>
      <p:ext uri="{BB962C8B-B14F-4D97-AF65-F5344CB8AC3E}">
        <p14:creationId xmlns:p14="http://schemas.microsoft.com/office/powerpoint/2010/main" val="32767841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10.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www.infoxchange.org/" TargetMode="Externa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12.xml"/><Relationship Id="rId4"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008153889"/>
      </p:ext>
    </p:extLst>
  </p:cSld>
  <p:clrMap bg1="lt1" tx1="dk1" bg2="lt2" tx2="dk2" accent1="accent1" accent2="accent2" accent3="accent3" accent4="accent4" accent5="accent5" accent6="accent6" hlink="hlink" folHlink="folHlink"/>
  <p:sldLayoutIdLst>
    <p:sldLayoutId id="214748385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319" y="274638"/>
            <a:ext cx="8211369" cy="777875"/>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4319" y="1340767"/>
            <a:ext cx="8208000" cy="489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 Bullet</a:t>
            </a:r>
          </a:p>
          <a:p>
            <a:pPr lvl="5"/>
            <a:r>
              <a:rPr lang="en-US" dirty="0" smtClean="0"/>
              <a:t>First level number</a:t>
            </a:r>
          </a:p>
          <a:p>
            <a:pPr lvl="6"/>
            <a:r>
              <a:rPr lang="en-US" dirty="0" smtClean="0"/>
              <a:t>Second level number</a:t>
            </a:r>
          </a:p>
          <a:p>
            <a:pPr lvl="7"/>
            <a:r>
              <a:rPr lang="en-US" dirty="0" smtClean="0"/>
              <a:t>Third level number</a:t>
            </a:r>
          </a:p>
        </p:txBody>
      </p:sp>
      <p:sp>
        <p:nvSpPr>
          <p:cNvPr id="6" name="Rectangle 5"/>
          <p:cNvSpPr/>
          <p:nvPr/>
        </p:nvSpPr>
        <p:spPr>
          <a:xfrm>
            <a:off x="6684610" y="6495147"/>
            <a:ext cx="2088232" cy="246221"/>
          </a:xfrm>
          <a:prstGeom prst="rect">
            <a:avLst/>
          </a:prstGeom>
        </p:spPr>
        <p:txBody>
          <a:bodyPr wrap="square" anchor="ctr">
            <a:spAutoFit/>
          </a:bodyPr>
          <a:lstStyle/>
          <a:p>
            <a:pPr algn="r"/>
            <a:fld id="{BD8201B8-D74D-454E-84D9-960432724C4A}" type="slidenum">
              <a:rPr lang="en-AU" sz="1000" smtClean="0">
                <a:solidFill>
                  <a:schemeClr val="accent1"/>
                </a:solidFill>
              </a:rPr>
              <a:pPr algn="r"/>
              <a:t>‹#›</a:t>
            </a:fld>
            <a:endParaRPr lang="en-AU" sz="1000" dirty="0">
              <a:solidFill>
                <a:schemeClr val="accent1"/>
              </a:solidFill>
            </a:endParaRPr>
          </a:p>
        </p:txBody>
      </p:sp>
      <p:grpSp>
        <p:nvGrpSpPr>
          <p:cNvPr id="7" name="Group 6"/>
          <p:cNvGrpSpPr/>
          <p:nvPr/>
        </p:nvGrpSpPr>
        <p:grpSpPr>
          <a:xfrm>
            <a:off x="464319" y="6453898"/>
            <a:ext cx="1369545" cy="262055"/>
            <a:chOff x="2740025" y="3068207"/>
            <a:chExt cx="3605214" cy="689838"/>
          </a:xfrm>
        </p:grpSpPr>
        <p:sp>
          <p:nvSpPr>
            <p:cNvPr id="8"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3"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6" name="Rectangle 25"/>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413259087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931" r:id="rId5"/>
    <p:sldLayoutId id="2147483932" r:id="rId6"/>
    <p:sldLayoutId id="2147483933" r:id="rId7"/>
    <p:sldLayoutId id="2147483934" r:id="rId8"/>
    <p:sldLayoutId id="2147483935" r:id="rId9"/>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tx2"/>
        </a:buClr>
        <a:buFont typeface="Cambria" pitchFamily="18" charset="0"/>
        <a:buNone/>
        <a:tabLst/>
        <a:defRPr sz="2600" kern="1200">
          <a:solidFill>
            <a:schemeClr val="tx1"/>
          </a:solidFill>
          <a:latin typeface="+mn-lt"/>
          <a:ea typeface="+mn-ea"/>
          <a:cs typeface="+mn-cs"/>
        </a:defRPr>
      </a:lvl1pPr>
      <a:lvl2pPr marL="444500" indent="-444500" algn="l" defTabSz="914400" rtl="0" eaLnBrk="1" latinLnBrk="0" hangingPunct="1">
        <a:spcBef>
          <a:spcPct val="20000"/>
        </a:spcBef>
        <a:buClr>
          <a:schemeClr val="accent1"/>
        </a:buClr>
        <a:buSzPct val="100000"/>
        <a:buFont typeface="Cambria" panose="02040503050406030204" pitchFamily="18" charset="0"/>
        <a:buChar char="»"/>
        <a:defRPr sz="2600" kern="1200">
          <a:solidFill>
            <a:schemeClr val="tx1"/>
          </a:solidFill>
          <a:latin typeface="+mn-lt"/>
          <a:ea typeface="+mn-ea"/>
          <a:cs typeface="+mn-cs"/>
        </a:defRPr>
      </a:lvl2pPr>
      <a:lvl3pPr marL="896938" indent="-452438" algn="l" defTabSz="914400" rtl="0" eaLnBrk="1" latinLnBrk="0" hangingPunct="1">
        <a:spcBef>
          <a:spcPct val="20000"/>
        </a:spcBef>
        <a:buClr>
          <a:schemeClr val="accent1"/>
        </a:buClr>
        <a:buFont typeface="Arial" pitchFamily="34" charset="0"/>
        <a:buChar char="–"/>
        <a:defRPr sz="2600" kern="1200" baseline="0">
          <a:solidFill>
            <a:schemeClr val="tx1"/>
          </a:solidFill>
          <a:latin typeface="+mn-lt"/>
          <a:ea typeface="+mn-ea"/>
          <a:cs typeface="+mn-cs"/>
        </a:defRPr>
      </a:lvl3pPr>
      <a:lvl4pPr marL="1343025" indent="-446088" algn="l" defTabSz="914400" rtl="0" eaLnBrk="1" latinLnBrk="0" hangingPunct="1">
        <a:spcBef>
          <a:spcPct val="20000"/>
        </a:spcBef>
        <a:buClr>
          <a:schemeClr val="accent2"/>
        </a:buClr>
        <a:buFont typeface="Arial" panose="020B0604020202020204" pitchFamily="34" charset="0"/>
        <a:buChar char="–"/>
        <a:defRPr sz="2600" kern="1200" baseline="0">
          <a:solidFill>
            <a:schemeClr val="tx1"/>
          </a:solidFill>
          <a:latin typeface="+mn-lt"/>
          <a:ea typeface="+mn-ea"/>
          <a:cs typeface="+mn-cs"/>
        </a:defRPr>
      </a:lvl4pPr>
      <a:lvl5pPr marL="1795463" indent="-452438" algn="l" defTabSz="914400" rtl="0" eaLnBrk="1" latinLnBrk="0" hangingPunct="1">
        <a:spcBef>
          <a:spcPct val="20000"/>
        </a:spcBef>
        <a:buClr>
          <a:schemeClr val="accent3"/>
        </a:buClr>
        <a:buFont typeface="Arial" pitchFamily="34" charset="0"/>
        <a:buChar char="•"/>
        <a:tabLst/>
        <a:defRPr sz="2600" kern="1200">
          <a:solidFill>
            <a:schemeClr val="tx1"/>
          </a:solidFill>
          <a:latin typeface="+mn-lt"/>
          <a:ea typeface="+mn-ea"/>
          <a:cs typeface="+mn-cs"/>
        </a:defRPr>
      </a:lvl5pPr>
      <a:lvl6pPr marL="447675" indent="-447675" algn="l" defTabSz="914400" rtl="0" eaLnBrk="1" latinLnBrk="0" hangingPunct="1">
        <a:spcBef>
          <a:spcPct val="20000"/>
        </a:spcBef>
        <a:buClr>
          <a:schemeClr val="accent1"/>
        </a:buClr>
        <a:buFont typeface="+mj-lt"/>
        <a:buAutoNum type="arabicPeriod"/>
        <a:defRPr sz="2600" kern="1200">
          <a:solidFill>
            <a:schemeClr val="tx1"/>
          </a:solidFill>
          <a:latin typeface="+mn-lt"/>
          <a:ea typeface="+mn-ea"/>
          <a:cs typeface="+mn-cs"/>
        </a:defRPr>
      </a:lvl6pPr>
      <a:lvl7pPr marL="895350" indent="-447675" algn="l" defTabSz="914400" rtl="0" eaLnBrk="1" latinLnBrk="0" hangingPunct="1">
        <a:spcBef>
          <a:spcPct val="20000"/>
        </a:spcBef>
        <a:buClr>
          <a:schemeClr val="accent1"/>
        </a:buClr>
        <a:buFont typeface="+mj-lt"/>
        <a:buAutoNum type="alphaLcPeriod"/>
        <a:defRPr sz="2600" kern="1200">
          <a:solidFill>
            <a:schemeClr val="tx1"/>
          </a:solidFill>
          <a:latin typeface="+mn-lt"/>
          <a:ea typeface="+mn-ea"/>
          <a:cs typeface="+mn-cs"/>
        </a:defRPr>
      </a:lvl7pPr>
      <a:lvl8pPr marL="1343025" indent="-447675" algn="l" defTabSz="914400" rtl="0" eaLnBrk="1" latinLnBrk="0" hangingPunct="1">
        <a:spcBef>
          <a:spcPct val="20000"/>
        </a:spcBef>
        <a:buClr>
          <a:schemeClr val="accent1"/>
        </a:buClr>
        <a:buFont typeface="+mj-lt"/>
        <a:buAutoNum type="romanLcPeriod"/>
        <a:defRPr sz="2600" kern="120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5928710" y="301316"/>
            <a:ext cx="2746978" cy="525619"/>
            <a:chOff x="2740025" y="3068207"/>
            <a:chExt cx="3605214" cy="689838"/>
          </a:xfrm>
        </p:grpSpPr>
        <p:sp>
          <p:nvSpPr>
            <p:cNvPr id="8"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3" name="Rectangle 22">
            <a:hlinkClick r:id="rId5"/>
          </p:cNvPr>
          <p:cNvSpPr/>
          <p:nvPr/>
        </p:nvSpPr>
        <p:spPr>
          <a:xfrm>
            <a:off x="7597708" y="6479758"/>
            <a:ext cx="1158752" cy="246221"/>
          </a:xfrm>
          <a:prstGeom prst="rect">
            <a:avLst/>
          </a:prstGeom>
          <a:solidFill>
            <a:schemeClr val="bg1"/>
          </a:solidFill>
        </p:spPr>
        <p:txBody>
          <a:bodyPr wrap="square" anchor="ctr">
            <a:spAutoFit/>
          </a:bodyPr>
          <a:lstStyle/>
          <a:p>
            <a:pPr lvl="0" algn="r"/>
            <a:r>
              <a:rPr lang="en-AU" sz="1000" i="0" u="none" dirty="0" smtClean="0">
                <a:solidFill>
                  <a:srgbClr val="D52B1E"/>
                </a:solidFill>
              </a:rPr>
              <a:t>infoxchange.org</a:t>
            </a:r>
          </a:p>
        </p:txBody>
      </p:sp>
      <p:sp>
        <p:nvSpPr>
          <p:cNvPr id="24" name="Rectangle 23"/>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122191526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65193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5" r:id="rId3"/>
    <p:sldLayoutId id="214748382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2246865289"/>
      </p:ext>
    </p:extLst>
  </p:cSld>
  <p:clrMap bg1="lt1" tx1="dk1" bg2="lt2" tx2="dk2" accent1="accent1" accent2="accent2" accent3="accent3" accent4="accent4" accent5="accent5" accent6="accent6" hlink="hlink" folHlink="folHlink"/>
  <p:sldLayoutIdLst>
    <p:sldLayoutId id="214748386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2749175287"/>
      </p:ext>
    </p:extLst>
  </p:cSld>
  <p:clrMap bg1="lt1" tx1="dk1" bg2="lt2" tx2="dk2" accent1="accent1" accent2="accent2" accent3="accent3" accent4="accent4" accent5="accent5" accent6="accent6" hlink="hlink" folHlink="folHlink"/>
  <p:sldLayoutIdLst>
    <p:sldLayoutId id="214748387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317425573"/>
      </p:ext>
    </p:extLst>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1891176541"/>
      </p:ext>
    </p:extLst>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3243841786"/>
      </p:ext>
    </p:extLst>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2009767576"/>
      </p:ext>
    </p:extLst>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979480447"/>
      </p:ext>
    </p:extLst>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5928710" y="301316"/>
            <a:ext cx="2746978" cy="525619"/>
            <a:chOff x="2740025" y="3068207"/>
            <a:chExt cx="3605214" cy="689838"/>
          </a:xfrm>
        </p:grpSpPr>
        <p:sp>
          <p:nvSpPr>
            <p:cNvPr id="5" name="Freeform 6"/>
            <p:cNvSpPr>
              <a:spLocks/>
            </p:cNvSpPr>
            <p:nvPr/>
          </p:nvSpPr>
          <p:spPr bwMode="auto">
            <a:xfrm>
              <a:off x="2894776" y="3492575"/>
              <a:ext cx="413520" cy="265470"/>
            </a:xfrm>
            <a:custGeom>
              <a:avLst/>
              <a:gdLst>
                <a:gd name="T0" fmla="*/ 549 w 549"/>
                <a:gd name="T1" fmla="*/ 158 h 352"/>
                <a:gd name="T2" fmla="*/ 198 w 549"/>
                <a:gd name="T3" fmla="*/ 113 h 352"/>
                <a:gd name="T4" fmla="*/ 49 w 549"/>
                <a:gd name="T5" fmla="*/ 251 h 352"/>
                <a:gd name="T6" fmla="*/ 292 w 549"/>
                <a:gd name="T7" fmla="*/ 329 h 352"/>
                <a:gd name="T8" fmla="*/ 549 w 549"/>
                <a:gd name="T9" fmla="*/ 158 h 352"/>
              </a:gdLst>
              <a:ahLst/>
              <a:cxnLst>
                <a:cxn ang="0">
                  <a:pos x="T0" y="T1"/>
                </a:cxn>
                <a:cxn ang="0">
                  <a:pos x="T2" y="T3"/>
                </a:cxn>
                <a:cxn ang="0">
                  <a:pos x="T4" y="T5"/>
                </a:cxn>
                <a:cxn ang="0">
                  <a:pos x="T6" y="T7"/>
                </a:cxn>
                <a:cxn ang="0">
                  <a:pos x="T8" y="T9"/>
                </a:cxn>
              </a:cxnLst>
              <a:rect l="0" t="0" r="r" b="b"/>
              <a:pathLst>
                <a:path w="549" h="352">
                  <a:moveTo>
                    <a:pt x="549" y="158"/>
                  </a:moveTo>
                  <a:cubicBezTo>
                    <a:pt x="549" y="158"/>
                    <a:pt x="397" y="226"/>
                    <a:pt x="198" y="113"/>
                  </a:cubicBezTo>
                  <a:cubicBezTo>
                    <a:pt x="0" y="0"/>
                    <a:pt x="8" y="201"/>
                    <a:pt x="49" y="251"/>
                  </a:cubicBezTo>
                  <a:cubicBezTo>
                    <a:pt x="95" y="308"/>
                    <a:pt x="165" y="352"/>
                    <a:pt x="292" y="329"/>
                  </a:cubicBezTo>
                  <a:cubicBezTo>
                    <a:pt x="419" y="305"/>
                    <a:pt x="549" y="158"/>
                    <a:pt x="549" y="158"/>
                  </a:cubicBezTo>
                  <a:close/>
                </a:path>
              </a:pathLst>
            </a:custGeom>
            <a:solidFill>
              <a:srgbClr val="747678"/>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7"/>
            <p:cNvSpPr>
              <a:spLocks/>
            </p:cNvSpPr>
            <p:nvPr/>
          </p:nvSpPr>
          <p:spPr bwMode="auto">
            <a:xfrm>
              <a:off x="4372725" y="3274967"/>
              <a:ext cx="278232" cy="355767"/>
            </a:xfrm>
            <a:custGeom>
              <a:avLst/>
              <a:gdLst>
                <a:gd name="T0" fmla="*/ 305 w 872"/>
                <a:gd name="T1" fmla="*/ 536 h 1115"/>
                <a:gd name="T2" fmla="*/ 19 w 872"/>
                <a:gd name="T3" fmla="*/ 0 h 1115"/>
                <a:gd name="T4" fmla="*/ 262 w 872"/>
                <a:gd name="T5" fmla="*/ 0 h 1115"/>
                <a:gd name="T6" fmla="*/ 437 w 872"/>
                <a:gd name="T7" fmla="*/ 368 h 1115"/>
                <a:gd name="T8" fmla="*/ 619 w 872"/>
                <a:gd name="T9" fmla="*/ 0 h 1115"/>
                <a:gd name="T10" fmla="*/ 860 w 872"/>
                <a:gd name="T11" fmla="*/ 0 h 1115"/>
                <a:gd name="T12" fmla="*/ 569 w 872"/>
                <a:gd name="T13" fmla="*/ 536 h 1115"/>
                <a:gd name="T14" fmla="*/ 872 w 872"/>
                <a:gd name="T15" fmla="*/ 1115 h 1115"/>
                <a:gd name="T16" fmla="*/ 628 w 872"/>
                <a:gd name="T17" fmla="*/ 1115 h 1115"/>
                <a:gd name="T18" fmla="*/ 435 w 872"/>
                <a:gd name="T19" fmla="*/ 701 h 1115"/>
                <a:gd name="T20" fmla="*/ 238 w 872"/>
                <a:gd name="T21" fmla="*/ 1115 h 1115"/>
                <a:gd name="T22" fmla="*/ 0 w 872"/>
                <a:gd name="T23" fmla="*/ 1115 h 1115"/>
                <a:gd name="T24" fmla="*/ 305 w 872"/>
                <a:gd name="T25" fmla="*/ 53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1115">
                  <a:moveTo>
                    <a:pt x="305" y="536"/>
                  </a:moveTo>
                  <a:lnTo>
                    <a:pt x="19" y="0"/>
                  </a:lnTo>
                  <a:lnTo>
                    <a:pt x="262" y="0"/>
                  </a:lnTo>
                  <a:lnTo>
                    <a:pt x="437" y="368"/>
                  </a:lnTo>
                  <a:lnTo>
                    <a:pt x="619" y="0"/>
                  </a:lnTo>
                  <a:lnTo>
                    <a:pt x="860" y="0"/>
                  </a:lnTo>
                  <a:lnTo>
                    <a:pt x="569" y="536"/>
                  </a:lnTo>
                  <a:lnTo>
                    <a:pt x="872" y="1115"/>
                  </a:lnTo>
                  <a:lnTo>
                    <a:pt x="628" y="1115"/>
                  </a:lnTo>
                  <a:lnTo>
                    <a:pt x="435" y="701"/>
                  </a:lnTo>
                  <a:lnTo>
                    <a:pt x="238" y="1115"/>
                  </a:lnTo>
                  <a:lnTo>
                    <a:pt x="0" y="1115"/>
                  </a:lnTo>
                  <a:lnTo>
                    <a:pt x="305" y="536"/>
                  </a:ln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Freeform 8"/>
            <p:cNvSpPr>
              <a:spLocks/>
            </p:cNvSpPr>
            <p:nvPr/>
          </p:nvSpPr>
          <p:spPr bwMode="auto">
            <a:xfrm>
              <a:off x="2862230" y="3068207"/>
              <a:ext cx="413839" cy="264512"/>
            </a:xfrm>
            <a:custGeom>
              <a:avLst/>
              <a:gdLst>
                <a:gd name="T0" fmla="*/ 0 w 549"/>
                <a:gd name="T1" fmla="*/ 194 h 351"/>
                <a:gd name="T2" fmla="*/ 350 w 549"/>
                <a:gd name="T3" fmla="*/ 239 h 351"/>
                <a:gd name="T4" fmla="*/ 500 w 549"/>
                <a:gd name="T5" fmla="*/ 101 h 351"/>
                <a:gd name="T6" fmla="*/ 257 w 549"/>
                <a:gd name="T7" fmla="*/ 23 h 351"/>
                <a:gd name="T8" fmla="*/ 0 w 549"/>
                <a:gd name="T9" fmla="*/ 194 h 351"/>
              </a:gdLst>
              <a:ahLst/>
              <a:cxnLst>
                <a:cxn ang="0">
                  <a:pos x="T0" y="T1"/>
                </a:cxn>
                <a:cxn ang="0">
                  <a:pos x="T2" y="T3"/>
                </a:cxn>
                <a:cxn ang="0">
                  <a:pos x="T4" y="T5"/>
                </a:cxn>
                <a:cxn ang="0">
                  <a:pos x="T6" y="T7"/>
                </a:cxn>
                <a:cxn ang="0">
                  <a:pos x="T8" y="T9"/>
                </a:cxn>
              </a:cxnLst>
              <a:rect l="0" t="0" r="r" b="b"/>
              <a:pathLst>
                <a:path w="549" h="351">
                  <a:moveTo>
                    <a:pt x="0" y="194"/>
                  </a:moveTo>
                  <a:cubicBezTo>
                    <a:pt x="0" y="194"/>
                    <a:pt x="152" y="126"/>
                    <a:pt x="350" y="239"/>
                  </a:cubicBezTo>
                  <a:cubicBezTo>
                    <a:pt x="549" y="351"/>
                    <a:pt x="540" y="151"/>
                    <a:pt x="500" y="101"/>
                  </a:cubicBezTo>
                  <a:cubicBezTo>
                    <a:pt x="454" y="43"/>
                    <a:pt x="384" y="0"/>
                    <a:pt x="257" y="23"/>
                  </a:cubicBezTo>
                  <a:cubicBezTo>
                    <a:pt x="130" y="46"/>
                    <a:pt x="0" y="194"/>
                    <a:pt x="0" y="194"/>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9"/>
            <p:cNvSpPr>
              <a:spLocks/>
            </p:cNvSpPr>
            <p:nvPr/>
          </p:nvSpPr>
          <p:spPr bwMode="auto">
            <a:xfrm>
              <a:off x="3160564" y="3190412"/>
              <a:ext cx="265469" cy="413201"/>
            </a:xfrm>
            <a:custGeom>
              <a:avLst/>
              <a:gdLst>
                <a:gd name="T0" fmla="*/ 158 w 352"/>
                <a:gd name="T1" fmla="*/ 0 h 548"/>
                <a:gd name="T2" fmla="*/ 113 w 352"/>
                <a:gd name="T3" fmla="*/ 350 h 548"/>
                <a:gd name="T4" fmla="*/ 251 w 352"/>
                <a:gd name="T5" fmla="*/ 500 h 548"/>
                <a:gd name="T6" fmla="*/ 329 w 352"/>
                <a:gd name="T7" fmla="*/ 256 h 548"/>
                <a:gd name="T8" fmla="*/ 158 w 352"/>
                <a:gd name="T9" fmla="*/ 0 h 548"/>
              </a:gdLst>
              <a:ahLst/>
              <a:cxnLst>
                <a:cxn ang="0">
                  <a:pos x="T0" y="T1"/>
                </a:cxn>
                <a:cxn ang="0">
                  <a:pos x="T2" y="T3"/>
                </a:cxn>
                <a:cxn ang="0">
                  <a:pos x="T4" y="T5"/>
                </a:cxn>
                <a:cxn ang="0">
                  <a:pos x="T6" y="T7"/>
                </a:cxn>
                <a:cxn ang="0">
                  <a:pos x="T8" y="T9"/>
                </a:cxn>
              </a:cxnLst>
              <a:rect l="0" t="0" r="r" b="b"/>
              <a:pathLst>
                <a:path w="352" h="548">
                  <a:moveTo>
                    <a:pt x="158" y="0"/>
                  </a:moveTo>
                  <a:cubicBezTo>
                    <a:pt x="158" y="0"/>
                    <a:pt x="226" y="151"/>
                    <a:pt x="113" y="350"/>
                  </a:cubicBezTo>
                  <a:cubicBezTo>
                    <a:pt x="0" y="548"/>
                    <a:pt x="201" y="540"/>
                    <a:pt x="251" y="500"/>
                  </a:cubicBezTo>
                  <a:cubicBezTo>
                    <a:pt x="308" y="453"/>
                    <a:pt x="352" y="383"/>
                    <a:pt x="329" y="256"/>
                  </a:cubicBezTo>
                  <a:cubicBezTo>
                    <a:pt x="305" y="130"/>
                    <a:pt x="158" y="0"/>
                    <a:pt x="158" y="0"/>
                  </a:cubicBezTo>
                  <a:close/>
                </a:path>
              </a:pathLst>
            </a:custGeom>
            <a:solidFill>
              <a:srgbClr val="D52B1E"/>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Rectangle 10"/>
            <p:cNvSpPr>
              <a:spLocks noChangeArrowheads="1"/>
            </p:cNvSpPr>
            <p:nvPr/>
          </p:nvSpPr>
          <p:spPr bwMode="auto">
            <a:xfrm>
              <a:off x="3544410" y="3157867"/>
              <a:ext cx="75301" cy="472868"/>
            </a:xfrm>
            <a:prstGeom prst="rect">
              <a:avLst/>
            </a:pr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1"/>
            <p:cNvSpPr>
              <a:spLocks/>
            </p:cNvSpPr>
            <p:nvPr/>
          </p:nvSpPr>
          <p:spPr bwMode="auto">
            <a:xfrm>
              <a:off x="3667253"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5"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12"/>
            <p:cNvSpPr>
              <a:spLocks/>
            </p:cNvSpPr>
            <p:nvPr/>
          </p:nvSpPr>
          <p:spPr bwMode="auto">
            <a:xfrm>
              <a:off x="3933999" y="3152762"/>
              <a:ext cx="179319" cy="477973"/>
            </a:xfrm>
            <a:custGeom>
              <a:avLst/>
              <a:gdLst>
                <a:gd name="T0" fmla="*/ 66 w 238"/>
                <a:gd name="T1" fmla="*/ 232 h 634"/>
                <a:gd name="T2" fmla="*/ 0 w 238"/>
                <a:gd name="T3" fmla="*/ 232 h 634"/>
                <a:gd name="T4" fmla="*/ 0 w 238"/>
                <a:gd name="T5" fmla="*/ 162 h 634"/>
                <a:gd name="T6" fmla="*/ 66 w 238"/>
                <a:gd name="T7" fmla="*/ 162 h 634"/>
                <a:gd name="T8" fmla="*/ 66 w 238"/>
                <a:gd name="T9" fmla="*/ 118 h 634"/>
                <a:gd name="T10" fmla="*/ 186 w 238"/>
                <a:gd name="T11" fmla="*/ 0 h 634"/>
                <a:gd name="T12" fmla="*/ 238 w 238"/>
                <a:gd name="T13" fmla="*/ 3 h 634"/>
                <a:gd name="T14" fmla="*/ 238 w 238"/>
                <a:gd name="T15" fmla="*/ 76 h 634"/>
                <a:gd name="T16" fmla="*/ 211 w 238"/>
                <a:gd name="T17" fmla="*/ 76 h 634"/>
                <a:gd name="T18" fmla="*/ 161 w 238"/>
                <a:gd name="T19" fmla="*/ 121 h 634"/>
                <a:gd name="T20" fmla="*/ 161 w 238"/>
                <a:gd name="T21" fmla="*/ 162 h 634"/>
                <a:gd name="T22" fmla="*/ 238 w 238"/>
                <a:gd name="T23" fmla="*/ 162 h 634"/>
                <a:gd name="T24" fmla="*/ 238 w 238"/>
                <a:gd name="T25" fmla="*/ 232 h 634"/>
                <a:gd name="T26" fmla="*/ 161 w 238"/>
                <a:gd name="T27" fmla="*/ 232 h 634"/>
                <a:gd name="T28" fmla="*/ 161 w 238"/>
                <a:gd name="T29" fmla="*/ 634 h 634"/>
                <a:gd name="T30" fmla="*/ 66 w 238"/>
                <a:gd name="T31" fmla="*/ 634 h 634"/>
                <a:gd name="T32" fmla="*/ 66 w 238"/>
                <a:gd name="T33" fmla="*/ 2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634">
                  <a:moveTo>
                    <a:pt x="66" y="232"/>
                  </a:moveTo>
                  <a:cubicBezTo>
                    <a:pt x="0" y="232"/>
                    <a:pt x="0" y="232"/>
                    <a:pt x="0" y="232"/>
                  </a:cubicBezTo>
                  <a:cubicBezTo>
                    <a:pt x="0" y="162"/>
                    <a:pt x="0" y="162"/>
                    <a:pt x="0" y="162"/>
                  </a:cubicBezTo>
                  <a:cubicBezTo>
                    <a:pt x="66" y="162"/>
                    <a:pt x="66" y="162"/>
                    <a:pt x="66" y="162"/>
                  </a:cubicBezTo>
                  <a:cubicBezTo>
                    <a:pt x="66" y="118"/>
                    <a:pt x="66" y="118"/>
                    <a:pt x="66" y="118"/>
                  </a:cubicBezTo>
                  <a:cubicBezTo>
                    <a:pt x="66" y="28"/>
                    <a:pt x="109" y="0"/>
                    <a:pt x="186" y="0"/>
                  </a:cubicBezTo>
                  <a:cubicBezTo>
                    <a:pt x="206" y="0"/>
                    <a:pt x="224" y="1"/>
                    <a:pt x="238" y="3"/>
                  </a:cubicBezTo>
                  <a:cubicBezTo>
                    <a:pt x="238" y="76"/>
                    <a:pt x="238" y="76"/>
                    <a:pt x="238" y="76"/>
                  </a:cubicBezTo>
                  <a:cubicBezTo>
                    <a:pt x="211" y="76"/>
                    <a:pt x="211" y="76"/>
                    <a:pt x="211" y="76"/>
                  </a:cubicBezTo>
                  <a:cubicBezTo>
                    <a:pt x="176" y="76"/>
                    <a:pt x="161" y="89"/>
                    <a:pt x="161" y="121"/>
                  </a:cubicBezTo>
                  <a:cubicBezTo>
                    <a:pt x="161" y="162"/>
                    <a:pt x="161" y="162"/>
                    <a:pt x="161" y="162"/>
                  </a:cubicBezTo>
                  <a:cubicBezTo>
                    <a:pt x="238" y="162"/>
                    <a:pt x="238" y="162"/>
                    <a:pt x="238" y="162"/>
                  </a:cubicBezTo>
                  <a:cubicBezTo>
                    <a:pt x="238" y="232"/>
                    <a:pt x="238" y="232"/>
                    <a:pt x="238" y="232"/>
                  </a:cubicBezTo>
                  <a:cubicBezTo>
                    <a:pt x="161" y="232"/>
                    <a:pt x="161" y="232"/>
                    <a:pt x="161" y="232"/>
                  </a:cubicBezTo>
                  <a:cubicBezTo>
                    <a:pt x="161" y="634"/>
                    <a:pt x="161" y="634"/>
                    <a:pt x="161" y="634"/>
                  </a:cubicBezTo>
                  <a:cubicBezTo>
                    <a:pt x="66" y="634"/>
                    <a:pt x="66" y="634"/>
                    <a:pt x="66" y="634"/>
                  </a:cubicBezTo>
                  <a:lnTo>
                    <a:pt x="66" y="23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3"/>
            <p:cNvSpPr>
              <a:spLocks noEditPoints="1"/>
            </p:cNvSpPr>
            <p:nvPr/>
          </p:nvSpPr>
          <p:spPr bwMode="auto">
            <a:xfrm>
              <a:off x="4108851" y="3265714"/>
              <a:ext cx="264512" cy="373955"/>
            </a:xfrm>
            <a:custGeom>
              <a:avLst/>
              <a:gdLst>
                <a:gd name="T0" fmla="*/ 175 w 351"/>
                <a:gd name="T1" fmla="*/ 0 h 496"/>
                <a:gd name="T2" fmla="*/ 351 w 351"/>
                <a:gd name="T3" fmla="*/ 248 h 496"/>
                <a:gd name="T4" fmla="*/ 175 w 351"/>
                <a:gd name="T5" fmla="*/ 496 h 496"/>
                <a:gd name="T6" fmla="*/ 0 w 351"/>
                <a:gd name="T7" fmla="*/ 248 h 496"/>
                <a:gd name="T8" fmla="*/ 175 w 351"/>
                <a:gd name="T9" fmla="*/ 0 h 496"/>
                <a:gd name="T10" fmla="*/ 175 w 351"/>
                <a:gd name="T11" fmla="*/ 426 h 496"/>
                <a:gd name="T12" fmla="*/ 257 w 351"/>
                <a:gd name="T13" fmla="*/ 248 h 496"/>
                <a:gd name="T14" fmla="*/ 175 w 351"/>
                <a:gd name="T15" fmla="*/ 70 h 496"/>
                <a:gd name="T16" fmla="*/ 94 w 351"/>
                <a:gd name="T17" fmla="*/ 248 h 496"/>
                <a:gd name="T18" fmla="*/ 175 w 351"/>
                <a:gd name="T19" fmla="*/ 4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496">
                  <a:moveTo>
                    <a:pt x="175" y="0"/>
                  </a:moveTo>
                  <a:cubicBezTo>
                    <a:pt x="313" y="0"/>
                    <a:pt x="351" y="101"/>
                    <a:pt x="351" y="248"/>
                  </a:cubicBezTo>
                  <a:cubicBezTo>
                    <a:pt x="351" y="394"/>
                    <a:pt x="307" y="496"/>
                    <a:pt x="175" y="496"/>
                  </a:cubicBezTo>
                  <a:cubicBezTo>
                    <a:pt x="44" y="496"/>
                    <a:pt x="0" y="394"/>
                    <a:pt x="0" y="248"/>
                  </a:cubicBezTo>
                  <a:cubicBezTo>
                    <a:pt x="0" y="101"/>
                    <a:pt x="38" y="0"/>
                    <a:pt x="175" y="0"/>
                  </a:cubicBezTo>
                  <a:close/>
                  <a:moveTo>
                    <a:pt x="175" y="426"/>
                  </a:moveTo>
                  <a:cubicBezTo>
                    <a:pt x="244" y="426"/>
                    <a:pt x="257" y="368"/>
                    <a:pt x="257" y="248"/>
                  </a:cubicBezTo>
                  <a:cubicBezTo>
                    <a:pt x="257" y="143"/>
                    <a:pt x="244" y="70"/>
                    <a:pt x="175" y="70"/>
                  </a:cubicBezTo>
                  <a:cubicBezTo>
                    <a:pt x="107" y="70"/>
                    <a:pt x="94" y="143"/>
                    <a:pt x="94" y="248"/>
                  </a:cubicBezTo>
                  <a:cubicBezTo>
                    <a:pt x="94" y="368"/>
                    <a:pt x="107" y="426"/>
                    <a:pt x="175" y="426"/>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4"/>
            <p:cNvSpPr>
              <a:spLocks/>
            </p:cNvSpPr>
            <p:nvPr/>
          </p:nvSpPr>
          <p:spPr bwMode="auto">
            <a:xfrm>
              <a:off x="4650000" y="3264118"/>
              <a:ext cx="254940" cy="375550"/>
            </a:xfrm>
            <a:custGeom>
              <a:avLst/>
              <a:gdLst>
                <a:gd name="T0" fmla="*/ 337 w 338"/>
                <a:gd name="T1" fmla="*/ 314 h 498"/>
                <a:gd name="T2" fmla="*/ 175 w 338"/>
                <a:gd name="T3" fmla="*/ 498 h 498"/>
                <a:gd name="T4" fmla="*/ 0 w 338"/>
                <a:gd name="T5" fmla="*/ 250 h 498"/>
                <a:gd name="T6" fmla="*/ 175 w 338"/>
                <a:gd name="T7" fmla="*/ 2 h 498"/>
                <a:gd name="T8" fmla="*/ 338 w 338"/>
                <a:gd name="T9" fmla="*/ 171 h 498"/>
                <a:gd name="T10" fmla="*/ 243 w 338"/>
                <a:gd name="T11" fmla="*/ 171 h 498"/>
                <a:gd name="T12" fmla="*/ 175 w 338"/>
                <a:gd name="T13" fmla="*/ 72 h 498"/>
                <a:gd name="T14" fmla="*/ 95 w 338"/>
                <a:gd name="T15" fmla="*/ 250 h 498"/>
                <a:gd name="T16" fmla="*/ 175 w 338"/>
                <a:gd name="T17" fmla="*/ 428 h 498"/>
                <a:gd name="T18" fmla="*/ 247 w 338"/>
                <a:gd name="T19" fmla="*/ 314 h 498"/>
                <a:gd name="T20" fmla="*/ 337 w 338"/>
                <a:gd name="T21" fmla="*/ 3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98">
                  <a:moveTo>
                    <a:pt x="337" y="314"/>
                  </a:moveTo>
                  <a:cubicBezTo>
                    <a:pt x="331" y="427"/>
                    <a:pt x="292" y="498"/>
                    <a:pt x="175" y="498"/>
                  </a:cubicBezTo>
                  <a:cubicBezTo>
                    <a:pt x="39" y="498"/>
                    <a:pt x="0" y="396"/>
                    <a:pt x="0" y="250"/>
                  </a:cubicBezTo>
                  <a:cubicBezTo>
                    <a:pt x="0" y="103"/>
                    <a:pt x="39" y="2"/>
                    <a:pt x="175" y="2"/>
                  </a:cubicBezTo>
                  <a:cubicBezTo>
                    <a:pt x="317" y="0"/>
                    <a:pt x="338" y="112"/>
                    <a:pt x="338" y="171"/>
                  </a:cubicBezTo>
                  <a:cubicBezTo>
                    <a:pt x="243" y="171"/>
                    <a:pt x="243" y="171"/>
                    <a:pt x="243" y="171"/>
                  </a:cubicBezTo>
                  <a:cubicBezTo>
                    <a:pt x="243" y="127"/>
                    <a:pt x="231" y="70"/>
                    <a:pt x="175" y="72"/>
                  </a:cubicBezTo>
                  <a:cubicBezTo>
                    <a:pt x="107" y="72"/>
                    <a:pt x="95" y="145"/>
                    <a:pt x="95" y="250"/>
                  </a:cubicBezTo>
                  <a:cubicBezTo>
                    <a:pt x="95" y="354"/>
                    <a:pt x="107" y="428"/>
                    <a:pt x="175" y="428"/>
                  </a:cubicBezTo>
                  <a:cubicBezTo>
                    <a:pt x="228" y="429"/>
                    <a:pt x="247" y="385"/>
                    <a:pt x="247" y="314"/>
                  </a:cubicBezTo>
                  <a:lnTo>
                    <a:pt x="337" y="314"/>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5"/>
            <p:cNvSpPr>
              <a:spLocks/>
            </p:cNvSpPr>
            <p:nvPr/>
          </p:nvSpPr>
          <p:spPr bwMode="auto">
            <a:xfrm>
              <a:off x="4930466" y="3157867"/>
              <a:ext cx="249516" cy="472868"/>
            </a:xfrm>
            <a:custGeom>
              <a:avLst/>
              <a:gdLst>
                <a:gd name="T0" fmla="*/ 0 w 331"/>
                <a:gd name="T1" fmla="*/ 0 h 627"/>
                <a:gd name="T2" fmla="*/ 95 w 331"/>
                <a:gd name="T3" fmla="*/ 0 h 627"/>
                <a:gd name="T4" fmla="*/ 95 w 331"/>
                <a:gd name="T5" fmla="*/ 206 h 627"/>
                <a:gd name="T6" fmla="*/ 97 w 331"/>
                <a:gd name="T7" fmla="*/ 207 h 627"/>
                <a:gd name="T8" fmla="*/ 213 w 331"/>
                <a:gd name="T9" fmla="*/ 143 h 627"/>
                <a:gd name="T10" fmla="*/ 331 w 331"/>
                <a:gd name="T11" fmla="*/ 271 h 627"/>
                <a:gd name="T12" fmla="*/ 331 w 331"/>
                <a:gd name="T13" fmla="*/ 627 h 627"/>
                <a:gd name="T14" fmla="*/ 236 w 331"/>
                <a:gd name="T15" fmla="*/ 627 h 627"/>
                <a:gd name="T16" fmla="*/ 236 w 331"/>
                <a:gd name="T17" fmla="*/ 303 h 627"/>
                <a:gd name="T18" fmla="*/ 170 w 331"/>
                <a:gd name="T19" fmla="*/ 218 h 627"/>
                <a:gd name="T20" fmla="*/ 95 w 331"/>
                <a:gd name="T21" fmla="*/ 310 h 627"/>
                <a:gd name="T22" fmla="*/ 95 w 331"/>
                <a:gd name="T23" fmla="*/ 627 h 627"/>
                <a:gd name="T24" fmla="*/ 0 w 331"/>
                <a:gd name="T25" fmla="*/ 627 h 627"/>
                <a:gd name="T26" fmla="*/ 0 w 331"/>
                <a:gd name="T2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627">
                  <a:moveTo>
                    <a:pt x="0" y="0"/>
                  </a:moveTo>
                  <a:cubicBezTo>
                    <a:pt x="95" y="0"/>
                    <a:pt x="95" y="0"/>
                    <a:pt x="95" y="0"/>
                  </a:cubicBezTo>
                  <a:cubicBezTo>
                    <a:pt x="95" y="206"/>
                    <a:pt x="95" y="206"/>
                    <a:pt x="95" y="206"/>
                  </a:cubicBezTo>
                  <a:cubicBezTo>
                    <a:pt x="97" y="207"/>
                    <a:pt x="97" y="207"/>
                    <a:pt x="97" y="207"/>
                  </a:cubicBezTo>
                  <a:cubicBezTo>
                    <a:pt x="124" y="167"/>
                    <a:pt x="165" y="143"/>
                    <a:pt x="213" y="143"/>
                  </a:cubicBezTo>
                  <a:cubicBezTo>
                    <a:pt x="285" y="143"/>
                    <a:pt x="331" y="175"/>
                    <a:pt x="331" y="271"/>
                  </a:cubicBezTo>
                  <a:cubicBezTo>
                    <a:pt x="331" y="627"/>
                    <a:pt x="331" y="627"/>
                    <a:pt x="331" y="627"/>
                  </a:cubicBezTo>
                  <a:cubicBezTo>
                    <a:pt x="236" y="627"/>
                    <a:pt x="236" y="627"/>
                    <a:pt x="236" y="627"/>
                  </a:cubicBezTo>
                  <a:cubicBezTo>
                    <a:pt x="236" y="303"/>
                    <a:pt x="236" y="303"/>
                    <a:pt x="236" y="303"/>
                  </a:cubicBezTo>
                  <a:cubicBezTo>
                    <a:pt x="236" y="242"/>
                    <a:pt x="218" y="218"/>
                    <a:pt x="170" y="218"/>
                  </a:cubicBezTo>
                  <a:cubicBezTo>
                    <a:pt x="132" y="218"/>
                    <a:pt x="95" y="249"/>
                    <a:pt x="95" y="310"/>
                  </a:cubicBezTo>
                  <a:cubicBezTo>
                    <a:pt x="95" y="627"/>
                    <a:pt x="95" y="627"/>
                    <a:pt x="95" y="627"/>
                  </a:cubicBezTo>
                  <a:cubicBezTo>
                    <a:pt x="0" y="627"/>
                    <a:pt x="0" y="627"/>
                    <a:pt x="0" y="627"/>
                  </a:cubicBezTo>
                  <a:lnTo>
                    <a:pt x="0" y="0"/>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6"/>
            <p:cNvSpPr>
              <a:spLocks noEditPoints="1"/>
            </p:cNvSpPr>
            <p:nvPr/>
          </p:nvSpPr>
          <p:spPr bwMode="auto">
            <a:xfrm>
              <a:off x="5211570" y="3265714"/>
              <a:ext cx="277275" cy="373955"/>
            </a:xfrm>
            <a:custGeom>
              <a:avLst/>
              <a:gdLst>
                <a:gd name="T0" fmla="*/ 328 w 368"/>
                <a:gd name="T1" fmla="*/ 385 h 496"/>
                <a:gd name="T2" fmla="*/ 353 w 368"/>
                <a:gd name="T3" fmla="*/ 419 h 496"/>
                <a:gd name="T4" fmla="*/ 368 w 368"/>
                <a:gd name="T5" fmla="*/ 416 h 496"/>
                <a:gd name="T6" fmla="*/ 368 w 368"/>
                <a:gd name="T7" fmla="*/ 478 h 496"/>
                <a:gd name="T8" fmla="*/ 322 w 368"/>
                <a:gd name="T9" fmla="*/ 489 h 496"/>
                <a:gd name="T10" fmla="*/ 242 w 368"/>
                <a:gd name="T11" fmla="*/ 427 h 496"/>
                <a:gd name="T12" fmla="*/ 240 w 368"/>
                <a:gd name="T13" fmla="*/ 427 h 496"/>
                <a:gd name="T14" fmla="*/ 123 w 368"/>
                <a:gd name="T15" fmla="*/ 496 h 496"/>
                <a:gd name="T16" fmla="*/ 0 w 368"/>
                <a:gd name="T17" fmla="*/ 364 h 496"/>
                <a:gd name="T18" fmla="*/ 110 w 368"/>
                <a:gd name="T19" fmla="*/ 215 h 496"/>
                <a:gd name="T20" fmla="*/ 183 w 368"/>
                <a:gd name="T21" fmla="*/ 195 h 496"/>
                <a:gd name="T22" fmla="*/ 238 w 368"/>
                <a:gd name="T23" fmla="*/ 135 h 496"/>
                <a:gd name="T24" fmla="*/ 174 w 368"/>
                <a:gd name="T25" fmla="*/ 64 h 496"/>
                <a:gd name="T26" fmla="*/ 102 w 368"/>
                <a:gd name="T27" fmla="*/ 155 h 496"/>
                <a:gd name="T28" fmla="*/ 12 w 368"/>
                <a:gd name="T29" fmla="*/ 155 h 496"/>
                <a:gd name="T30" fmla="*/ 178 w 368"/>
                <a:gd name="T31" fmla="*/ 0 h 496"/>
                <a:gd name="T32" fmla="*/ 328 w 368"/>
                <a:gd name="T33" fmla="*/ 115 h 496"/>
                <a:gd name="T34" fmla="*/ 328 w 368"/>
                <a:gd name="T35" fmla="*/ 385 h 496"/>
                <a:gd name="T36" fmla="*/ 238 w 368"/>
                <a:gd name="T37" fmla="*/ 235 h 496"/>
                <a:gd name="T38" fmla="*/ 133 w 368"/>
                <a:gd name="T39" fmla="*/ 278 h 496"/>
                <a:gd name="T40" fmla="*/ 95 w 368"/>
                <a:gd name="T41" fmla="*/ 355 h 496"/>
                <a:gd name="T42" fmla="*/ 153 w 368"/>
                <a:gd name="T43" fmla="*/ 426 h 496"/>
                <a:gd name="T44" fmla="*/ 238 w 368"/>
                <a:gd name="T45" fmla="*/ 314 h 496"/>
                <a:gd name="T46" fmla="*/ 238 w 368"/>
                <a:gd name="T47" fmla="*/ 23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496">
                  <a:moveTo>
                    <a:pt x="328" y="385"/>
                  </a:moveTo>
                  <a:cubicBezTo>
                    <a:pt x="328" y="403"/>
                    <a:pt x="338" y="419"/>
                    <a:pt x="353" y="419"/>
                  </a:cubicBezTo>
                  <a:cubicBezTo>
                    <a:pt x="359" y="419"/>
                    <a:pt x="365" y="418"/>
                    <a:pt x="368" y="416"/>
                  </a:cubicBezTo>
                  <a:cubicBezTo>
                    <a:pt x="368" y="478"/>
                    <a:pt x="368" y="478"/>
                    <a:pt x="368" y="478"/>
                  </a:cubicBezTo>
                  <a:cubicBezTo>
                    <a:pt x="357" y="483"/>
                    <a:pt x="340" y="489"/>
                    <a:pt x="322" y="489"/>
                  </a:cubicBezTo>
                  <a:cubicBezTo>
                    <a:pt x="280" y="489"/>
                    <a:pt x="245" y="472"/>
                    <a:pt x="242" y="427"/>
                  </a:cubicBezTo>
                  <a:cubicBezTo>
                    <a:pt x="240" y="427"/>
                    <a:pt x="240" y="427"/>
                    <a:pt x="240" y="427"/>
                  </a:cubicBezTo>
                  <a:cubicBezTo>
                    <a:pt x="215" y="473"/>
                    <a:pt x="178" y="496"/>
                    <a:pt x="123" y="496"/>
                  </a:cubicBezTo>
                  <a:cubicBezTo>
                    <a:pt x="47" y="496"/>
                    <a:pt x="0" y="454"/>
                    <a:pt x="0" y="364"/>
                  </a:cubicBezTo>
                  <a:cubicBezTo>
                    <a:pt x="0" y="258"/>
                    <a:pt x="46" y="236"/>
                    <a:pt x="110" y="215"/>
                  </a:cubicBezTo>
                  <a:cubicBezTo>
                    <a:pt x="183" y="195"/>
                    <a:pt x="183" y="195"/>
                    <a:pt x="183" y="195"/>
                  </a:cubicBezTo>
                  <a:cubicBezTo>
                    <a:pt x="217" y="185"/>
                    <a:pt x="238" y="176"/>
                    <a:pt x="238" y="135"/>
                  </a:cubicBezTo>
                  <a:cubicBezTo>
                    <a:pt x="238" y="92"/>
                    <a:pt x="224" y="64"/>
                    <a:pt x="174" y="64"/>
                  </a:cubicBezTo>
                  <a:cubicBezTo>
                    <a:pt x="110" y="64"/>
                    <a:pt x="102" y="109"/>
                    <a:pt x="102" y="155"/>
                  </a:cubicBezTo>
                  <a:cubicBezTo>
                    <a:pt x="12" y="155"/>
                    <a:pt x="12" y="155"/>
                    <a:pt x="12" y="155"/>
                  </a:cubicBezTo>
                  <a:cubicBezTo>
                    <a:pt x="12" y="55"/>
                    <a:pt x="53" y="0"/>
                    <a:pt x="178" y="0"/>
                  </a:cubicBezTo>
                  <a:cubicBezTo>
                    <a:pt x="261" y="0"/>
                    <a:pt x="328" y="32"/>
                    <a:pt x="328" y="115"/>
                  </a:cubicBezTo>
                  <a:lnTo>
                    <a:pt x="328" y="385"/>
                  </a:lnTo>
                  <a:close/>
                  <a:moveTo>
                    <a:pt x="238" y="235"/>
                  </a:moveTo>
                  <a:cubicBezTo>
                    <a:pt x="214" y="254"/>
                    <a:pt x="161" y="265"/>
                    <a:pt x="133" y="278"/>
                  </a:cubicBezTo>
                  <a:cubicBezTo>
                    <a:pt x="106" y="292"/>
                    <a:pt x="95" y="320"/>
                    <a:pt x="95" y="355"/>
                  </a:cubicBezTo>
                  <a:cubicBezTo>
                    <a:pt x="95" y="394"/>
                    <a:pt x="114" y="426"/>
                    <a:pt x="153" y="426"/>
                  </a:cubicBezTo>
                  <a:cubicBezTo>
                    <a:pt x="210" y="426"/>
                    <a:pt x="238" y="383"/>
                    <a:pt x="238" y="314"/>
                  </a:cubicBezTo>
                  <a:lnTo>
                    <a:pt x="238" y="23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7"/>
            <p:cNvSpPr>
              <a:spLocks/>
            </p:cNvSpPr>
            <p:nvPr/>
          </p:nvSpPr>
          <p:spPr bwMode="auto">
            <a:xfrm>
              <a:off x="5508628" y="3265714"/>
              <a:ext cx="248559" cy="365021"/>
            </a:xfrm>
            <a:custGeom>
              <a:avLst/>
              <a:gdLst>
                <a:gd name="T0" fmla="*/ 0 w 330"/>
                <a:gd name="T1" fmla="*/ 12 h 484"/>
                <a:gd name="T2" fmla="*/ 89 w 330"/>
                <a:gd name="T3" fmla="*/ 12 h 484"/>
                <a:gd name="T4" fmla="*/ 89 w 330"/>
                <a:gd name="T5" fmla="*/ 67 h 484"/>
                <a:gd name="T6" fmla="*/ 92 w 330"/>
                <a:gd name="T7" fmla="*/ 67 h 484"/>
                <a:gd name="T8" fmla="*/ 213 w 330"/>
                <a:gd name="T9" fmla="*/ 0 h 484"/>
                <a:gd name="T10" fmla="*/ 330 w 330"/>
                <a:gd name="T11" fmla="*/ 128 h 484"/>
                <a:gd name="T12" fmla="*/ 330 w 330"/>
                <a:gd name="T13" fmla="*/ 484 h 484"/>
                <a:gd name="T14" fmla="*/ 236 w 330"/>
                <a:gd name="T15" fmla="*/ 484 h 484"/>
                <a:gd name="T16" fmla="*/ 236 w 330"/>
                <a:gd name="T17" fmla="*/ 160 h 484"/>
                <a:gd name="T18" fmla="*/ 170 w 330"/>
                <a:gd name="T19" fmla="*/ 75 h 484"/>
                <a:gd name="T20" fmla="*/ 94 w 330"/>
                <a:gd name="T21" fmla="*/ 167 h 484"/>
                <a:gd name="T22" fmla="*/ 94 w 330"/>
                <a:gd name="T23" fmla="*/ 484 h 484"/>
                <a:gd name="T24" fmla="*/ 0 w 330"/>
                <a:gd name="T25" fmla="*/ 484 h 484"/>
                <a:gd name="T26" fmla="*/ 0 w 330"/>
                <a:gd name="T27"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84">
                  <a:moveTo>
                    <a:pt x="0" y="12"/>
                  </a:moveTo>
                  <a:cubicBezTo>
                    <a:pt x="89" y="12"/>
                    <a:pt x="89" y="12"/>
                    <a:pt x="89" y="12"/>
                  </a:cubicBezTo>
                  <a:cubicBezTo>
                    <a:pt x="89" y="67"/>
                    <a:pt x="89" y="67"/>
                    <a:pt x="89" y="67"/>
                  </a:cubicBezTo>
                  <a:cubicBezTo>
                    <a:pt x="92" y="67"/>
                    <a:pt x="92" y="67"/>
                    <a:pt x="92" y="67"/>
                  </a:cubicBezTo>
                  <a:cubicBezTo>
                    <a:pt x="116" y="25"/>
                    <a:pt x="160" y="0"/>
                    <a:pt x="213" y="0"/>
                  </a:cubicBezTo>
                  <a:cubicBezTo>
                    <a:pt x="285" y="0"/>
                    <a:pt x="330" y="32"/>
                    <a:pt x="330" y="128"/>
                  </a:cubicBezTo>
                  <a:cubicBezTo>
                    <a:pt x="330" y="484"/>
                    <a:pt x="330" y="484"/>
                    <a:pt x="330" y="484"/>
                  </a:cubicBezTo>
                  <a:cubicBezTo>
                    <a:pt x="236" y="484"/>
                    <a:pt x="236" y="484"/>
                    <a:pt x="236" y="484"/>
                  </a:cubicBezTo>
                  <a:cubicBezTo>
                    <a:pt x="236" y="160"/>
                    <a:pt x="236" y="160"/>
                    <a:pt x="236" y="160"/>
                  </a:cubicBezTo>
                  <a:cubicBezTo>
                    <a:pt x="236" y="99"/>
                    <a:pt x="217" y="75"/>
                    <a:pt x="170" y="75"/>
                  </a:cubicBezTo>
                  <a:cubicBezTo>
                    <a:pt x="131" y="75"/>
                    <a:pt x="94" y="106"/>
                    <a:pt x="94" y="167"/>
                  </a:cubicBezTo>
                  <a:cubicBezTo>
                    <a:pt x="94" y="484"/>
                    <a:pt x="94" y="484"/>
                    <a:pt x="94" y="484"/>
                  </a:cubicBezTo>
                  <a:cubicBezTo>
                    <a:pt x="0" y="484"/>
                    <a:pt x="0" y="484"/>
                    <a:pt x="0" y="484"/>
                  </a:cubicBezTo>
                  <a:lnTo>
                    <a:pt x="0" y="12"/>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8"/>
            <p:cNvSpPr>
              <a:spLocks noEditPoints="1"/>
            </p:cNvSpPr>
            <p:nvPr/>
          </p:nvSpPr>
          <p:spPr bwMode="auto">
            <a:xfrm>
              <a:off x="5798027" y="3265714"/>
              <a:ext cx="260045" cy="486269"/>
            </a:xfrm>
            <a:custGeom>
              <a:avLst/>
              <a:gdLst>
                <a:gd name="T0" fmla="*/ 102 w 345"/>
                <a:gd name="T1" fmla="*/ 524 h 645"/>
                <a:gd name="T2" fmla="*/ 170 w 345"/>
                <a:gd name="T3" fmla="*/ 580 h 645"/>
                <a:gd name="T4" fmla="*/ 250 w 345"/>
                <a:gd name="T5" fmla="*/ 492 h 645"/>
                <a:gd name="T6" fmla="*/ 250 w 345"/>
                <a:gd name="T7" fmla="*/ 415 h 645"/>
                <a:gd name="T8" fmla="*/ 248 w 345"/>
                <a:gd name="T9" fmla="*/ 415 h 645"/>
                <a:gd name="T10" fmla="*/ 141 w 345"/>
                <a:gd name="T11" fmla="*/ 480 h 645"/>
                <a:gd name="T12" fmla="*/ 0 w 345"/>
                <a:gd name="T13" fmla="*/ 243 h 645"/>
                <a:gd name="T14" fmla="*/ 150 w 345"/>
                <a:gd name="T15" fmla="*/ 0 h 645"/>
                <a:gd name="T16" fmla="*/ 253 w 345"/>
                <a:gd name="T17" fmla="*/ 70 h 645"/>
                <a:gd name="T18" fmla="*/ 255 w 345"/>
                <a:gd name="T19" fmla="*/ 70 h 645"/>
                <a:gd name="T20" fmla="*/ 255 w 345"/>
                <a:gd name="T21" fmla="*/ 12 h 645"/>
                <a:gd name="T22" fmla="*/ 345 w 345"/>
                <a:gd name="T23" fmla="*/ 12 h 645"/>
                <a:gd name="T24" fmla="*/ 345 w 345"/>
                <a:gd name="T25" fmla="*/ 461 h 645"/>
                <a:gd name="T26" fmla="*/ 168 w 345"/>
                <a:gd name="T27" fmla="*/ 645 h 645"/>
                <a:gd name="T28" fmla="*/ 12 w 345"/>
                <a:gd name="T29" fmla="*/ 524 h 645"/>
                <a:gd name="T30" fmla="*/ 102 w 345"/>
                <a:gd name="T31" fmla="*/ 524 h 645"/>
                <a:gd name="T32" fmla="*/ 168 w 345"/>
                <a:gd name="T33" fmla="*/ 405 h 645"/>
                <a:gd name="T34" fmla="*/ 250 w 345"/>
                <a:gd name="T35" fmla="*/ 237 h 645"/>
                <a:gd name="T36" fmla="*/ 175 w 345"/>
                <a:gd name="T37" fmla="*/ 75 h 645"/>
                <a:gd name="T38" fmla="*/ 95 w 345"/>
                <a:gd name="T39" fmla="*/ 233 h 645"/>
                <a:gd name="T40" fmla="*/ 168 w 345"/>
                <a:gd name="T41" fmla="*/ 40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645">
                  <a:moveTo>
                    <a:pt x="102" y="524"/>
                  </a:moveTo>
                  <a:cubicBezTo>
                    <a:pt x="102" y="553"/>
                    <a:pt x="128" y="580"/>
                    <a:pt x="170" y="580"/>
                  </a:cubicBezTo>
                  <a:cubicBezTo>
                    <a:pt x="219" y="580"/>
                    <a:pt x="250" y="546"/>
                    <a:pt x="250" y="492"/>
                  </a:cubicBezTo>
                  <a:cubicBezTo>
                    <a:pt x="250" y="415"/>
                    <a:pt x="250" y="415"/>
                    <a:pt x="250" y="415"/>
                  </a:cubicBezTo>
                  <a:cubicBezTo>
                    <a:pt x="248" y="415"/>
                    <a:pt x="248" y="415"/>
                    <a:pt x="248" y="415"/>
                  </a:cubicBezTo>
                  <a:cubicBezTo>
                    <a:pt x="231" y="457"/>
                    <a:pt x="187" y="480"/>
                    <a:pt x="141" y="480"/>
                  </a:cubicBezTo>
                  <a:cubicBezTo>
                    <a:pt x="31" y="480"/>
                    <a:pt x="0" y="371"/>
                    <a:pt x="0" y="243"/>
                  </a:cubicBezTo>
                  <a:cubicBezTo>
                    <a:pt x="0" y="139"/>
                    <a:pt x="16" y="0"/>
                    <a:pt x="150" y="0"/>
                  </a:cubicBezTo>
                  <a:cubicBezTo>
                    <a:pt x="205" y="0"/>
                    <a:pt x="245" y="35"/>
                    <a:pt x="253" y="70"/>
                  </a:cubicBezTo>
                  <a:cubicBezTo>
                    <a:pt x="255" y="70"/>
                    <a:pt x="255" y="70"/>
                    <a:pt x="255" y="70"/>
                  </a:cubicBezTo>
                  <a:cubicBezTo>
                    <a:pt x="255" y="12"/>
                    <a:pt x="255" y="12"/>
                    <a:pt x="255" y="12"/>
                  </a:cubicBezTo>
                  <a:cubicBezTo>
                    <a:pt x="345" y="12"/>
                    <a:pt x="345" y="12"/>
                    <a:pt x="345" y="12"/>
                  </a:cubicBezTo>
                  <a:cubicBezTo>
                    <a:pt x="345" y="461"/>
                    <a:pt x="345" y="461"/>
                    <a:pt x="345" y="461"/>
                  </a:cubicBezTo>
                  <a:cubicBezTo>
                    <a:pt x="345" y="576"/>
                    <a:pt x="296" y="645"/>
                    <a:pt x="168" y="645"/>
                  </a:cubicBezTo>
                  <a:cubicBezTo>
                    <a:pt x="28" y="645"/>
                    <a:pt x="12" y="563"/>
                    <a:pt x="12" y="524"/>
                  </a:cubicBezTo>
                  <a:lnTo>
                    <a:pt x="102" y="524"/>
                  </a:lnTo>
                  <a:close/>
                  <a:moveTo>
                    <a:pt x="168" y="405"/>
                  </a:moveTo>
                  <a:cubicBezTo>
                    <a:pt x="242" y="405"/>
                    <a:pt x="250" y="312"/>
                    <a:pt x="250" y="237"/>
                  </a:cubicBezTo>
                  <a:cubicBezTo>
                    <a:pt x="250" y="160"/>
                    <a:pt x="240" y="75"/>
                    <a:pt x="175" y="75"/>
                  </a:cubicBezTo>
                  <a:cubicBezTo>
                    <a:pt x="106" y="75"/>
                    <a:pt x="95" y="145"/>
                    <a:pt x="95" y="233"/>
                  </a:cubicBezTo>
                  <a:cubicBezTo>
                    <a:pt x="95" y="314"/>
                    <a:pt x="98" y="405"/>
                    <a:pt x="168" y="405"/>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9"/>
            <p:cNvSpPr>
              <a:spLocks noEditPoints="1"/>
            </p:cNvSpPr>
            <p:nvPr/>
          </p:nvSpPr>
          <p:spPr bwMode="auto">
            <a:xfrm>
              <a:off x="6088066" y="3265714"/>
              <a:ext cx="257173" cy="373955"/>
            </a:xfrm>
            <a:custGeom>
              <a:avLst/>
              <a:gdLst>
                <a:gd name="T0" fmla="*/ 95 w 341"/>
                <a:gd name="T1" fmla="*/ 260 h 496"/>
                <a:gd name="T2" fmla="*/ 95 w 341"/>
                <a:gd name="T3" fmla="*/ 287 h 496"/>
                <a:gd name="T4" fmla="*/ 174 w 341"/>
                <a:gd name="T5" fmla="*/ 431 h 496"/>
                <a:gd name="T6" fmla="*/ 249 w 341"/>
                <a:gd name="T7" fmla="*/ 326 h 496"/>
                <a:gd name="T8" fmla="*/ 339 w 341"/>
                <a:gd name="T9" fmla="*/ 326 h 496"/>
                <a:gd name="T10" fmla="*/ 173 w 341"/>
                <a:gd name="T11" fmla="*/ 496 h 496"/>
                <a:gd name="T12" fmla="*/ 0 w 341"/>
                <a:gd name="T13" fmla="*/ 255 h 496"/>
                <a:gd name="T14" fmla="*/ 175 w 341"/>
                <a:gd name="T15" fmla="*/ 0 h 496"/>
                <a:gd name="T16" fmla="*/ 341 w 341"/>
                <a:gd name="T17" fmla="*/ 210 h 496"/>
                <a:gd name="T18" fmla="*/ 341 w 341"/>
                <a:gd name="T19" fmla="*/ 260 h 496"/>
                <a:gd name="T20" fmla="*/ 95 w 341"/>
                <a:gd name="T21" fmla="*/ 260 h 496"/>
                <a:gd name="T22" fmla="*/ 247 w 341"/>
                <a:gd name="T23" fmla="*/ 195 h 496"/>
                <a:gd name="T24" fmla="*/ 247 w 341"/>
                <a:gd name="T25" fmla="*/ 170 h 496"/>
                <a:gd name="T26" fmla="*/ 174 w 341"/>
                <a:gd name="T27" fmla="*/ 64 h 496"/>
                <a:gd name="T28" fmla="*/ 95 w 341"/>
                <a:gd name="T29" fmla="*/ 185 h 496"/>
                <a:gd name="T30" fmla="*/ 95 w 341"/>
                <a:gd name="T31" fmla="*/ 195 h 496"/>
                <a:gd name="T32" fmla="*/ 247 w 341"/>
                <a:gd name="T33"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496">
                  <a:moveTo>
                    <a:pt x="95" y="260"/>
                  </a:moveTo>
                  <a:cubicBezTo>
                    <a:pt x="95" y="287"/>
                    <a:pt x="95" y="287"/>
                    <a:pt x="95" y="287"/>
                  </a:cubicBezTo>
                  <a:cubicBezTo>
                    <a:pt x="95" y="350"/>
                    <a:pt x="103" y="431"/>
                    <a:pt x="174" y="431"/>
                  </a:cubicBezTo>
                  <a:cubicBezTo>
                    <a:pt x="241" y="431"/>
                    <a:pt x="249" y="354"/>
                    <a:pt x="249" y="326"/>
                  </a:cubicBezTo>
                  <a:cubicBezTo>
                    <a:pt x="339" y="326"/>
                    <a:pt x="339" y="326"/>
                    <a:pt x="339" y="326"/>
                  </a:cubicBezTo>
                  <a:cubicBezTo>
                    <a:pt x="339" y="430"/>
                    <a:pt x="275" y="496"/>
                    <a:pt x="173" y="496"/>
                  </a:cubicBezTo>
                  <a:cubicBezTo>
                    <a:pt x="96" y="496"/>
                    <a:pt x="0" y="473"/>
                    <a:pt x="0" y="255"/>
                  </a:cubicBezTo>
                  <a:cubicBezTo>
                    <a:pt x="0" y="131"/>
                    <a:pt x="26" y="0"/>
                    <a:pt x="175" y="0"/>
                  </a:cubicBezTo>
                  <a:cubicBezTo>
                    <a:pt x="306" y="0"/>
                    <a:pt x="341" y="78"/>
                    <a:pt x="341" y="210"/>
                  </a:cubicBezTo>
                  <a:cubicBezTo>
                    <a:pt x="341" y="260"/>
                    <a:pt x="341" y="260"/>
                    <a:pt x="341" y="260"/>
                  </a:cubicBezTo>
                  <a:lnTo>
                    <a:pt x="95" y="260"/>
                  </a:lnTo>
                  <a:close/>
                  <a:moveTo>
                    <a:pt x="247" y="195"/>
                  </a:moveTo>
                  <a:cubicBezTo>
                    <a:pt x="247" y="170"/>
                    <a:pt x="247" y="170"/>
                    <a:pt x="247" y="170"/>
                  </a:cubicBezTo>
                  <a:cubicBezTo>
                    <a:pt x="247" y="110"/>
                    <a:pt x="227" y="64"/>
                    <a:pt x="174" y="64"/>
                  </a:cubicBezTo>
                  <a:cubicBezTo>
                    <a:pt x="113" y="64"/>
                    <a:pt x="95" y="124"/>
                    <a:pt x="95" y="185"/>
                  </a:cubicBezTo>
                  <a:cubicBezTo>
                    <a:pt x="95" y="195"/>
                    <a:pt x="95" y="195"/>
                    <a:pt x="95" y="195"/>
                  </a:cubicBezTo>
                  <a:lnTo>
                    <a:pt x="247" y="195"/>
                  </a:ln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0"/>
            <p:cNvSpPr>
              <a:spLocks/>
            </p:cNvSpPr>
            <p:nvPr/>
          </p:nvSpPr>
          <p:spPr bwMode="auto">
            <a:xfrm>
              <a:off x="2740025" y="3213705"/>
              <a:ext cx="265469" cy="413839"/>
            </a:xfrm>
            <a:custGeom>
              <a:avLst/>
              <a:gdLst>
                <a:gd name="T0" fmla="*/ 195 w 352"/>
                <a:gd name="T1" fmla="*/ 549 h 549"/>
                <a:gd name="T2" fmla="*/ 239 w 352"/>
                <a:gd name="T3" fmla="*/ 198 h 549"/>
                <a:gd name="T4" fmla="*/ 102 w 352"/>
                <a:gd name="T5" fmla="*/ 48 h 549"/>
                <a:gd name="T6" fmla="*/ 24 w 352"/>
                <a:gd name="T7" fmla="*/ 292 h 549"/>
                <a:gd name="T8" fmla="*/ 195 w 352"/>
                <a:gd name="T9" fmla="*/ 549 h 549"/>
              </a:gdLst>
              <a:ahLst/>
              <a:cxnLst>
                <a:cxn ang="0">
                  <a:pos x="T0" y="T1"/>
                </a:cxn>
                <a:cxn ang="0">
                  <a:pos x="T2" y="T3"/>
                </a:cxn>
                <a:cxn ang="0">
                  <a:pos x="T4" y="T5"/>
                </a:cxn>
                <a:cxn ang="0">
                  <a:pos x="T6" y="T7"/>
                </a:cxn>
                <a:cxn ang="0">
                  <a:pos x="T8" y="T9"/>
                </a:cxn>
              </a:cxnLst>
              <a:rect l="0" t="0" r="r" b="b"/>
              <a:pathLst>
                <a:path w="352" h="549">
                  <a:moveTo>
                    <a:pt x="195" y="549"/>
                  </a:moveTo>
                  <a:cubicBezTo>
                    <a:pt x="195" y="549"/>
                    <a:pt x="127" y="397"/>
                    <a:pt x="239" y="198"/>
                  </a:cubicBezTo>
                  <a:cubicBezTo>
                    <a:pt x="352" y="0"/>
                    <a:pt x="151" y="8"/>
                    <a:pt x="102" y="48"/>
                  </a:cubicBezTo>
                  <a:cubicBezTo>
                    <a:pt x="44" y="95"/>
                    <a:pt x="0" y="165"/>
                    <a:pt x="24" y="292"/>
                  </a:cubicBezTo>
                  <a:cubicBezTo>
                    <a:pt x="47" y="419"/>
                    <a:pt x="195" y="549"/>
                    <a:pt x="195" y="549"/>
                  </a:cubicBezTo>
                  <a:close/>
                </a:path>
              </a:pathLst>
            </a:custGeom>
            <a:solidFill>
              <a:srgbClr val="1E1E1E"/>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20" name="Rectangle 19"/>
          <p:cNvSpPr/>
          <p:nvPr userDrawn="1"/>
        </p:nvSpPr>
        <p:spPr>
          <a:xfrm>
            <a:off x="3419872" y="6479758"/>
            <a:ext cx="2304256" cy="246221"/>
          </a:xfrm>
          <a:prstGeom prst="rect">
            <a:avLst/>
          </a:prstGeom>
        </p:spPr>
        <p:txBody>
          <a:bodyPr wrap="square" anchor="ctr">
            <a:spAutoFit/>
          </a:bodyPr>
          <a:lstStyle/>
          <a:p>
            <a:pPr lvl="0" algn="ctr"/>
            <a:r>
              <a:rPr lang="en-AU" sz="1000" i="1" u="none" dirty="0" smtClean="0">
                <a:solidFill>
                  <a:srgbClr val="D52B1E"/>
                </a:solidFill>
              </a:rPr>
              <a:t>Technology for Social Justice</a:t>
            </a:r>
          </a:p>
        </p:txBody>
      </p:sp>
    </p:spTree>
    <p:extLst>
      <p:ext uri="{BB962C8B-B14F-4D97-AF65-F5344CB8AC3E}">
        <p14:creationId xmlns:p14="http://schemas.microsoft.com/office/powerpoint/2010/main" val="2773494351"/>
      </p:ext>
    </p:extLst>
  </p:cSld>
  <p:clrMap bg1="lt1" tx1="dk1" bg2="lt2" tx2="dk2" accent1="accent1" accent2="accent2" accent3="accent3" accent4="accent4" accent5="accent5" accent6="accent6" hlink="hlink" folHlink="folHlink"/>
  <p:sldLayoutIdLst>
    <p:sldLayoutId id="2147483930" r:id="rId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531813" indent="-531813" algn="l" defTabSz="914400" rtl="0" eaLnBrk="1" latinLnBrk="0" hangingPunct="1">
        <a:spcBef>
          <a:spcPct val="20000"/>
        </a:spcBef>
        <a:buClr>
          <a:schemeClr val="tx2"/>
        </a:buClr>
        <a:buFont typeface="Cambria" pitchFamily="18" charset="0"/>
        <a:buChar char="»"/>
        <a:tabLst/>
        <a:defRPr sz="2800" kern="1200">
          <a:solidFill>
            <a:schemeClr val="tx1"/>
          </a:solidFill>
          <a:latin typeface="+mn-lt"/>
          <a:ea typeface="+mn-ea"/>
          <a:cs typeface="+mn-cs"/>
        </a:defRPr>
      </a:lvl1pPr>
      <a:lvl2pPr marL="1077913" indent="-546100" algn="l" defTabSz="914400" rtl="0" eaLnBrk="1" latinLnBrk="0" hangingPunct="1">
        <a:spcBef>
          <a:spcPct val="20000"/>
        </a:spcBef>
        <a:buClr>
          <a:schemeClr val="accent3"/>
        </a:buClr>
        <a:buSzPct val="100000"/>
        <a:buFont typeface="Arial" pitchFamily="34" charset="0"/>
        <a:buChar char="–"/>
        <a:defRPr sz="2800" kern="1200">
          <a:solidFill>
            <a:schemeClr val="tx1"/>
          </a:solidFill>
          <a:latin typeface="+mn-lt"/>
          <a:ea typeface="+mn-ea"/>
          <a:cs typeface="+mn-cs"/>
        </a:defRPr>
      </a:lvl2pPr>
      <a:lvl3pPr marL="1433513" indent="-355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787525" indent="-354013"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2155825" indent="-368300" algn="l" defTabSz="914400" rtl="0" eaLnBrk="1" latinLnBrk="0" hangingPunct="1">
        <a:spcBef>
          <a:spcPct val="20000"/>
        </a:spcBef>
        <a:buClr>
          <a:schemeClr val="accent3"/>
        </a:buClr>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mailto:skechayas@infoxchange.org"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office.microsoft.com/en-us/business/office-365-trust-center-cloud-computing-security-FX103030390.aspx"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hyperlink" Target="http://office.microsoft.com/en-us/business/office-365-trust-center-top-10-trust-tenets-cloud-security-and-privacy-FX104029824.aspx#securityAndPrivacy" TargetMode="External"/><Relationship Id="rId4" Type="http://schemas.openxmlformats.org/officeDocument/2006/relationships/hyperlink" Target="http://office.microsoft.com/en-us/business/office-365-trust-center-top-10-trust-tenets-cloud-security-and-privacy-FX104029824.aspx#complianceStandard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office.microsoft.com/en-us/business/office-365-trust-center-cloud-computing-security-FX103030390.aspx" TargetMode="External"/><Relationship Id="rId3" Type="http://schemas.openxmlformats.org/officeDocument/2006/relationships/hyperlink" Target="http://www.microsoft.com/office365nonprofits" TargetMode="External"/><Relationship Id="rId7" Type="http://schemas.openxmlformats.org/officeDocument/2006/relationships/hyperlink" Target="http://blogs.msdn.com/cfs-filesystemfile.ashx/__key/communityserver-components-postattachments/00-10-41-34-76/Standard-Response-to-OPC-Cloud-Computing-Checklist-for-Office-365-_2D00_-24-April-2013.pdf"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hyperlink" Target="http://privacy.org.nz/assets/Files/Brochures-and-pamphlets-and-pubs/OPC-Cloud-Computing-guidance-February-2013.pdf" TargetMode="External"/><Relationship Id="rId5" Type="http://schemas.openxmlformats.org/officeDocument/2006/relationships/hyperlink" Target="http://www.oaic.gov.au/privacy/privacy-resources/privacy-guides/app-quick-reference-tool" TargetMode="External"/><Relationship Id="rId10" Type="http://schemas.openxmlformats.org/officeDocument/2006/relationships/image" Target="../media/image37.jpg"/><Relationship Id="rId4" Type="http://schemas.openxmlformats.org/officeDocument/2006/relationships/hyperlink" Target="http://office.microsoft.com/en-au/business/compare-office-365-for-business-plans-FX102918419.aspx" TargetMode="External"/><Relationship Id="rId9" Type="http://schemas.openxmlformats.org/officeDocument/2006/relationships/hyperlink" Target="http://www.improveit.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onnectingup.org/office365"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hyperlink" Target="mailto:skechayas@Infoxchange.org" TargetMode="External"/><Relationship Id="rId4" Type="http://schemas.openxmlformats.org/officeDocument/2006/relationships/hyperlink" Target="https://www.techsoup.net.nz/office36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AU" dirty="0"/>
              <a:t>Stefanie Kechayas – Senior </a:t>
            </a:r>
            <a:r>
              <a:rPr lang="en-AU" dirty="0" smtClean="0"/>
              <a:t>Consultant</a:t>
            </a:r>
            <a:endParaRPr lang="en-AU" dirty="0"/>
          </a:p>
          <a:p>
            <a:r>
              <a:rPr lang="en-AU" dirty="0" smtClean="0"/>
              <a:t>17 November </a:t>
            </a:r>
            <a:r>
              <a:rPr lang="en-AU" dirty="0" smtClean="0"/>
              <a:t>2015</a:t>
            </a:r>
            <a:endParaRPr lang="en-AU" dirty="0"/>
          </a:p>
        </p:txBody>
      </p:sp>
      <p:sp>
        <p:nvSpPr>
          <p:cNvPr id="3" name="Title 2"/>
          <p:cNvSpPr>
            <a:spLocks noGrp="1"/>
          </p:cNvSpPr>
          <p:nvPr>
            <p:ph type="ctrTitle"/>
          </p:nvPr>
        </p:nvSpPr>
        <p:spPr/>
        <p:txBody>
          <a:bodyPr/>
          <a:lstStyle/>
          <a:p>
            <a:r>
              <a:rPr lang="en-AU" dirty="0"/>
              <a:t>SharePoint </a:t>
            </a:r>
            <a:br>
              <a:rPr lang="en-AU" dirty="0"/>
            </a:br>
            <a:r>
              <a:rPr lang="en-AU" dirty="0" smtClean="0"/>
              <a:t>Connect </a:t>
            </a:r>
            <a:r>
              <a:rPr lang="en-AU" dirty="0"/>
              <a:t>and empower your organisation</a:t>
            </a:r>
          </a:p>
        </p:txBody>
      </p:sp>
    </p:spTree>
    <p:extLst>
      <p:ext uri="{BB962C8B-B14F-4D97-AF65-F5344CB8AC3E}">
        <p14:creationId xmlns:p14="http://schemas.microsoft.com/office/powerpoint/2010/main" val="346214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332656"/>
            <a:ext cx="8229600" cy="806100"/>
          </a:xfrm>
        </p:spPr>
        <p:txBody>
          <a:bodyPr/>
          <a:lstStyle/>
          <a:p>
            <a:r>
              <a:rPr lang="en-AU" dirty="0" smtClean="0"/>
              <a:t>Intranet</a:t>
            </a:r>
            <a:endParaRPr lang="en-AU" dirty="0"/>
          </a:p>
        </p:txBody>
      </p:sp>
      <p:pic>
        <p:nvPicPr>
          <p:cNvPr id="5" name="Picture 4"/>
          <p:cNvPicPr>
            <a:picLocks noChangeAspect="1"/>
          </p:cNvPicPr>
          <p:nvPr/>
        </p:nvPicPr>
        <p:blipFill>
          <a:blip r:embed="rId3"/>
          <a:stretch>
            <a:fillRect/>
          </a:stretch>
        </p:blipFill>
        <p:spPr>
          <a:xfrm>
            <a:off x="518592" y="1340768"/>
            <a:ext cx="8261970" cy="4905546"/>
          </a:xfrm>
          <a:prstGeom prst="rect">
            <a:avLst/>
          </a:prstGeom>
          <a:ln>
            <a:solidFill>
              <a:schemeClr val="accent1"/>
            </a:solidFill>
          </a:ln>
        </p:spPr>
      </p:pic>
    </p:spTree>
    <p:extLst>
      <p:ext uri="{BB962C8B-B14F-4D97-AF65-F5344CB8AC3E}">
        <p14:creationId xmlns:p14="http://schemas.microsoft.com/office/powerpoint/2010/main" val="30512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332656"/>
            <a:ext cx="8229600" cy="806100"/>
          </a:xfrm>
        </p:spPr>
        <p:txBody>
          <a:bodyPr/>
          <a:lstStyle/>
          <a:p>
            <a:r>
              <a:rPr lang="en-AU" dirty="0" smtClean="0"/>
              <a:t>Intranet</a:t>
            </a:r>
            <a:endParaRPr lang="en-AU" dirty="0"/>
          </a:p>
        </p:txBody>
      </p:sp>
      <p:pic>
        <p:nvPicPr>
          <p:cNvPr id="6" name="Picture 5"/>
          <p:cNvPicPr>
            <a:picLocks noChangeAspect="1"/>
          </p:cNvPicPr>
          <p:nvPr/>
        </p:nvPicPr>
        <p:blipFill rotWithShape="1">
          <a:blip r:embed="rId3"/>
          <a:srcRect l="794" t="15507" r="4710"/>
          <a:stretch/>
        </p:blipFill>
        <p:spPr>
          <a:xfrm>
            <a:off x="241096" y="1813321"/>
            <a:ext cx="8715461" cy="3960440"/>
          </a:xfrm>
          <a:prstGeom prst="rect">
            <a:avLst/>
          </a:prstGeom>
          <a:ln>
            <a:solidFill>
              <a:schemeClr val="accent1"/>
            </a:solidFill>
          </a:ln>
        </p:spPr>
      </p:pic>
    </p:spTree>
    <p:extLst>
      <p:ext uri="{BB962C8B-B14F-4D97-AF65-F5344CB8AC3E}">
        <p14:creationId xmlns:p14="http://schemas.microsoft.com/office/powerpoint/2010/main" val="121934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806100"/>
          </a:xfrm>
        </p:spPr>
        <p:txBody>
          <a:bodyPr/>
          <a:lstStyle/>
          <a:p>
            <a:r>
              <a:rPr lang="en-AU" dirty="0" smtClean="0"/>
              <a:t>Intranet - forms</a:t>
            </a:r>
            <a:endParaRPr lang="en-AU" dirty="0"/>
          </a:p>
        </p:txBody>
      </p:sp>
      <p:pic>
        <p:nvPicPr>
          <p:cNvPr id="4" name="Picture 3"/>
          <p:cNvPicPr>
            <a:picLocks noChangeAspect="1"/>
          </p:cNvPicPr>
          <p:nvPr/>
        </p:nvPicPr>
        <p:blipFill rotWithShape="1">
          <a:blip r:embed="rId3"/>
          <a:srcRect b="25199"/>
          <a:stretch/>
        </p:blipFill>
        <p:spPr>
          <a:xfrm>
            <a:off x="1763688" y="1066748"/>
            <a:ext cx="5256584" cy="5240819"/>
          </a:xfrm>
          <a:prstGeom prst="rect">
            <a:avLst/>
          </a:prstGeom>
          <a:ln>
            <a:solidFill>
              <a:schemeClr val="accent1"/>
            </a:solidFill>
          </a:ln>
        </p:spPr>
      </p:pic>
    </p:spTree>
    <p:extLst>
      <p:ext uri="{BB962C8B-B14F-4D97-AF65-F5344CB8AC3E}">
        <p14:creationId xmlns:p14="http://schemas.microsoft.com/office/powerpoint/2010/main" val="3270802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476672"/>
            <a:ext cx="8229600" cy="806100"/>
          </a:xfrm>
        </p:spPr>
        <p:txBody>
          <a:bodyPr>
            <a:noAutofit/>
          </a:bodyPr>
          <a:lstStyle/>
          <a:p>
            <a:r>
              <a:rPr lang="en-AU" sz="3200" dirty="0" smtClean="0"/>
              <a:t>Document management – version control</a:t>
            </a:r>
            <a:endParaRPr lang="en-AU" sz="3200" dirty="0"/>
          </a:p>
        </p:txBody>
      </p:sp>
      <p:pic>
        <p:nvPicPr>
          <p:cNvPr id="4" name="Picture 3"/>
          <p:cNvPicPr>
            <a:picLocks noChangeAspect="1"/>
          </p:cNvPicPr>
          <p:nvPr/>
        </p:nvPicPr>
        <p:blipFill>
          <a:blip r:embed="rId3"/>
          <a:stretch>
            <a:fillRect/>
          </a:stretch>
        </p:blipFill>
        <p:spPr>
          <a:xfrm>
            <a:off x="611560" y="1772816"/>
            <a:ext cx="6108473" cy="4103166"/>
          </a:xfrm>
          <a:prstGeom prst="rect">
            <a:avLst/>
          </a:prstGeom>
          <a:ln>
            <a:solidFill>
              <a:schemeClr val="accent1"/>
            </a:solidFill>
          </a:ln>
        </p:spPr>
      </p:pic>
      <p:pic>
        <p:nvPicPr>
          <p:cNvPr id="2" name="Picture 1"/>
          <p:cNvPicPr>
            <a:picLocks noChangeAspect="1"/>
          </p:cNvPicPr>
          <p:nvPr/>
        </p:nvPicPr>
        <p:blipFill>
          <a:blip r:embed="rId4"/>
          <a:stretch>
            <a:fillRect/>
          </a:stretch>
        </p:blipFill>
        <p:spPr>
          <a:xfrm>
            <a:off x="2411760" y="3288906"/>
            <a:ext cx="6075784" cy="2717080"/>
          </a:xfrm>
          <a:prstGeom prst="rect">
            <a:avLst/>
          </a:prstGeom>
          <a:ln>
            <a:solidFill>
              <a:schemeClr val="accent1"/>
            </a:solidFill>
          </a:ln>
        </p:spPr>
      </p:pic>
    </p:spTree>
    <p:extLst>
      <p:ext uri="{BB962C8B-B14F-4D97-AF65-F5344CB8AC3E}">
        <p14:creationId xmlns:p14="http://schemas.microsoft.com/office/powerpoint/2010/main" val="11558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806100"/>
          </a:xfrm>
        </p:spPr>
        <p:txBody>
          <a:bodyPr>
            <a:normAutofit/>
          </a:bodyPr>
          <a:lstStyle/>
          <a:p>
            <a:r>
              <a:rPr lang="en-AU" sz="3600" dirty="0" smtClean="0"/>
              <a:t>Document management – Co-authoring</a:t>
            </a:r>
            <a:endParaRPr lang="en-AU" sz="3600" dirty="0"/>
          </a:p>
        </p:txBody>
      </p:sp>
      <p:pic>
        <p:nvPicPr>
          <p:cNvPr id="2050" name="Picture 2" descr="http://static.guim.co.uk/sys-images/Guardian/Pix/pictures/2009/7/14/1247580436056/Word-co-authoring-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56" y="1628800"/>
            <a:ext cx="6048672" cy="43363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29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476672"/>
            <a:ext cx="8229600" cy="806100"/>
          </a:xfrm>
        </p:spPr>
        <p:txBody>
          <a:bodyPr>
            <a:noAutofit/>
          </a:bodyPr>
          <a:lstStyle/>
          <a:p>
            <a:r>
              <a:rPr lang="en-AU" sz="3600" dirty="0" smtClean="0"/>
              <a:t>Document management – Offline syncing (use with caution)</a:t>
            </a:r>
            <a:endParaRPr lang="en-AU" sz="3600" dirty="0"/>
          </a:p>
        </p:txBody>
      </p:sp>
      <p:pic>
        <p:nvPicPr>
          <p:cNvPr id="4" name="Picture 3"/>
          <p:cNvPicPr>
            <a:picLocks noChangeAspect="1"/>
          </p:cNvPicPr>
          <p:nvPr/>
        </p:nvPicPr>
        <p:blipFill>
          <a:blip r:embed="rId3"/>
          <a:stretch>
            <a:fillRect/>
          </a:stretch>
        </p:blipFill>
        <p:spPr>
          <a:xfrm>
            <a:off x="1066889" y="1576619"/>
            <a:ext cx="7133005" cy="4588685"/>
          </a:xfrm>
          <a:prstGeom prst="rect">
            <a:avLst/>
          </a:prstGeom>
          <a:ln>
            <a:solidFill>
              <a:schemeClr val="accent1"/>
            </a:solidFill>
          </a:ln>
        </p:spPr>
      </p:pic>
      <p:sp>
        <p:nvSpPr>
          <p:cNvPr id="5" name="Curved Down Arrow 4"/>
          <p:cNvSpPr/>
          <p:nvPr/>
        </p:nvSpPr>
        <p:spPr>
          <a:xfrm>
            <a:off x="3203848" y="3413554"/>
            <a:ext cx="1440160" cy="504056"/>
          </a:xfrm>
          <a:prstGeom prst="curvedDownArrow">
            <a:avLst>
              <a:gd name="adj1" fmla="val 39881"/>
              <a:gd name="adj2" fmla="val 70953"/>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Curved Down Arrow 5"/>
          <p:cNvSpPr/>
          <p:nvPr/>
        </p:nvSpPr>
        <p:spPr>
          <a:xfrm rot="10800000">
            <a:off x="3131840" y="4025750"/>
            <a:ext cx="1440160" cy="504056"/>
          </a:xfrm>
          <a:prstGeom prst="curvedDownArrow">
            <a:avLst>
              <a:gd name="adj1" fmla="val 36161"/>
              <a:gd name="adj2" fmla="val 67143"/>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09823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92" y="260648"/>
            <a:ext cx="8229600" cy="806100"/>
          </a:xfrm>
        </p:spPr>
        <p:txBody>
          <a:bodyPr/>
          <a:lstStyle/>
          <a:p>
            <a:r>
              <a:rPr lang="en-AU" dirty="0" smtClean="0"/>
              <a:t>Team collaboration</a:t>
            </a:r>
            <a:endParaRPr lang="en-AU" dirty="0"/>
          </a:p>
        </p:txBody>
      </p:sp>
      <p:pic>
        <p:nvPicPr>
          <p:cNvPr id="3" name="Picture 2"/>
          <p:cNvPicPr>
            <a:picLocks noChangeAspect="1"/>
          </p:cNvPicPr>
          <p:nvPr/>
        </p:nvPicPr>
        <p:blipFill>
          <a:blip r:embed="rId3"/>
          <a:stretch>
            <a:fillRect/>
          </a:stretch>
        </p:blipFill>
        <p:spPr>
          <a:xfrm>
            <a:off x="897299" y="1412776"/>
            <a:ext cx="7472185" cy="4781526"/>
          </a:xfrm>
          <a:prstGeom prst="rect">
            <a:avLst/>
          </a:prstGeom>
          <a:ln>
            <a:solidFill>
              <a:schemeClr val="accent1"/>
            </a:solidFill>
          </a:ln>
        </p:spPr>
      </p:pic>
    </p:spTree>
    <p:extLst>
      <p:ext uri="{BB962C8B-B14F-4D97-AF65-F5344CB8AC3E}">
        <p14:creationId xmlns:p14="http://schemas.microsoft.com/office/powerpoint/2010/main" val="4133392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134" y="332656"/>
            <a:ext cx="8229600" cy="806100"/>
          </a:xfrm>
        </p:spPr>
        <p:txBody>
          <a:bodyPr>
            <a:normAutofit/>
          </a:bodyPr>
          <a:lstStyle/>
          <a:p>
            <a:r>
              <a:rPr lang="en-AU" dirty="0" smtClean="0"/>
              <a:t>Team collaboration</a:t>
            </a:r>
            <a:endParaRPr lang="en-AU" dirty="0"/>
          </a:p>
        </p:txBody>
      </p:sp>
      <p:pic>
        <p:nvPicPr>
          <p:cNvPr id="4" name="Picture 3"/>
          <p:cNvPicPr>
            <a:picLocks noChangeAspect="1"/>
          </p:cNvPicPr>
          <p:nvPr/>
        </p:nvPicPr>
        <p:blipFill>
          <a:blip r:embed="rId3"/>
          <a:stretch>
            <a:fillRect/>
          </a:stretch>
        </p:blipFill>
        <p:spPr>
          <a:xfrm>
            <a:off x="433177" y="1642812"/>
            <a:ext cx="8298333" cy="4159688"/>
          </a:xfrm>
          <a:prstGeom prst="rect">
            <a:avLst/>
          </a:prstGeom>
          <a:ln>
            <a:solidFill>
              <a:schemeClr val="accent1"/>
            </a:solidFill>
          </a:ln>
        </p:spPr>
      </p:pic>
    </p:spTree>
    <p:extLst>
      <p:ext uri="{BB962C8B-B14F-4D97-AF65-F5344CB8AC3E}">
        <p14:creationId xmlns:p14="http://schemas.microsoft.com/office/powerpoint/2010/main" val="2802399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Alternatives and other tools</a:t>
            </a:r>
            <a:endParaRPr lang="en-AU" dirty="0"/>
          </a:p>
        </p:txBody>
      </p:sp>
    </p:spTree>
    <p:extLst>
      <p:ext uri="{BB962C8B-B14F-4D97-AF65-F5344CB8AC3E}">
        <p14:creationId xmlns:p14="http://schemas.microsoft.com/office/powerpoint/2010/main" val="59081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7704" y="1721192"/>
            <a:ext cx="2130658" cy="1754067"/>
          </a:xfrm>
          <a:prstGeom prst="rect">
            <a:avLst/>
          </a:prstGeom>
          <a:solidFill>
            <a:srgbClr val="BFBFD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2"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50" y="5287575"/>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832" y="5472612"/>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210" y="5718642"/>
            <a:ext cx="1213126" cy="81026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457200" y="218897"/>
            <a:ext cx="8229600" cy="5499745"/>
            <a:chOff x="457200" y="218897"/>
            <a:chExt cx="8229600" cy="5499745"/>
          </a:xfrm>
        </p:grpSpPr>
        <p:sp>
          <p:nvSpPr>
            <p:cNvPr id="6" name="Cloud 5"/>
            <p:cNvSpPr/>
            <p:nvPr/>
          </p:nvSpPr>
          <p:spPr>
            <a:xfrm>
              <a:off x="457200" y="1417638"/>
              <a:ext cx="8229600" cy="3955578"/>
            </a:xfrm>
            <a:prstGeom prst="clou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http://officeblogswest.blob.core.windows.net/wp-content/2014/01/OneDrive-forBiz_rgb_EN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734" y="1741804"/>
              <a:ext cx="1783700" cy="697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bemopro.com/portals/0/partners/microsoft/SharePointOnline2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747" y="2648776"/>
              <a:ext cx="2082406" cy="7551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61584" y="2411999"/>
              <a:ext cx="720080" cy="864096"/>
              <a:chOff x="5364088" y="2708920"/>
              <a:chExt cx="720080" cy="864096"/>
            </a:xfrm>
          </p:grpSpPr>
          <p:sp>
            <p:nvSpPr>
              <p:cNvPr id="9" name="Folded Corner 8"/>
              <p:cNvSpPr/>
              <p:nvPr/>
            </p:nvSpPr>
            <p:spPr>
              <a:xfrm>
                <a:off x="5364088" y="2708920"/>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olded Corner 9"/>
              <p:cNvSpPr/>
              <p:nvPr/>
            </p:nvSpPr>
            <p:spPr>
              <a:xfrm>
                <a:off x="5436096" y="2780928"/>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olded Corner 10"/>
              <p:cNvSpPr/>
              <p:nvPr/>
            </p:nvSpPr>
            <p:spPr>
              <a:xfrm>
                <a:off x="5508104" y="2852936"/>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olded Corner 11"/>
              <p:cNvSpPr/>
              <p:nvPr/>
            </p:nvSpPr>
            <p:spPr>
              <a:xfrm>
                <a:off x="5580112" y="2924944"/>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26" name="Picture 2" descr="http://leulymedia.s3.amazonaws.com/executech/2014/4/635320127387827321/Ofc365_Orng166_D_rgb1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8897"/>
              <a:ext cx="3466728" cy="1200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ami.edu/EE/images/uploads/it/logophotos/office-web-app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8702" y="2054180"/>
              <a:ext cx="1189191" cy="118919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346617" y="3495871"/>
              <a:ext cx="1687893" cy="1037217"/>
              <a:chOff x="1443947" y="3253641"/>
              <a:chExt cx="1395560" cy="833163"/>
            </a:xfrm>
          </p:grpSpPr>
          <p:sp>
            <p:nvSpPr>
              <p:cNvPr id="19" name="Rounded Rectangle 18"/>
              <p:cNvSpPr/>
              <p:nvPr/>
            </p:nvSpPr>
            <p:spPr>
              <a:xfrm>
                <a:off x="1877350" y="3253641"/>
                <a:ext cx="533472" cy="350950"/>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ounded Rectangle 22"/>
              <p:cNvSpPr/>
              <p:nvPr/>
            </p:nvSpPr>
            <p:spPr>
              <a:xfrm>
                <a:off x="1443947" y="3816246"/>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ounded Rectangle 24"/>
              <p:cNvSpPr/>
              <p:nvPr/>
            </p:nvSpPr>
            <p:spPr>
              <a:xfrm>
                <a:off x="1951191"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ounded Rectangle 25"/>
              <p:cNvSpPr/>
              <p:nvPr/>
            </p:nvSpPr>
            <p:spPr>
              <a:xfrm>
                <a:off x="2458435"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Elbow Connector 20"/>
              <p:cNvCxnSpPr>
                <a:stCxn id="19" idx="2"/>
                <a:endCxn id="26" idx="0"/>
              </p:cNvCxnSpPr>
              <p:nvPr/>
            </p:nvCxnSpPr>
            <p:spPr>
              <a:xfrm rot="16200000" flipH="1">
                <a:off x="2291580" y="3457096"/>
                <a:ext cx="209896" cy="504885"/>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2"/>
                <a:endCxn id="25" idx="0"/>
              </p:cNvCxnSpPr>
              <p:nvPr/>
            </p:nvCxnSpPr>
            <p:spPr>
              <a:xfrm flipH="1">
                <a:off x="2141727" y="3604591"/>
                <a:ext cx="2359" cy="2098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2"/>
              </p:cNvCxnSpPr>
              <p:nvPr/>
            </p:nvCxnSpPr>
            <p:spPr>
              <a:xfrm rot="5400000" flipH="1">
                <a:off x="2144085" y="3604591"/>
                <a:ext cx="1" cy="1"/>
              </a:xfrm>
              <a:prstGeom prst="bentConnector3">
                <a:avLst>
                  <a:gd name="adj1" fmla="val 242500000"/>
                </a:avLst>
              </a:prstGeom>
            </p:spPr>
            <p:style>
              <a:lnRef idx="1">
                <a:schemeClr val="accent1"/>
              </a:lnRef>
              <a:fillRef idx="0">
                <a:schemeClr val="accent1"/>
              </a:fillRef>
              <a:effectRef idx="0">
                <a:schemeClr val="accent1"/>
              </a:effectRef>
              <a:fontRef idx="minor">
                <a:schemeClr val="tx1"/>
              </a:fontRef>
            </p:style>
          </p:cxnSp>
          <p:cxnSp>
            <p:nvCxnSpPr>
              <p:cNvPr id="1039" name="Elbow Connector 1038"/>
              <p:cNvCxnSpPr>
                <a:stCxn id="23" idx="0"/>
                <a:endCxn id="19" idx="2"/>
              </p:cNvCxnSpPr>
              <p:nvPr/>
            </p:nvCxnSpPr>
            <p:spPr>
              <a:xfrm rot="5400000" flipH="1" flipV="1">
                <a:off x="1783457" y="3455618"/>
                <a:ext cx="211655" cy="509603"/>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040" name="Picture 8" descr="http://upload.wikimedia.org/wikipedia/commons/thumb/4/48/Outlook.com_icon.svg/1014px-Outlook.com_ico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7893" y="3778812"/>
              <a:ext cx="695218" cy="70207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Arrow Connector 74"/>
            <p:cNvCxnSpPr>
              <a:stCxn id="74" idx="0"/>
            </p:cNvCxnSpPr>
            <p:nvPr/>
          </p:nvCxnSpPr>
          <p:spPr>
            <a:xfrm flipV="1">
              <a:off x="2097773" y="5135912"/>
              <a:ext cx="349449" cy="582730"/>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0"/>
            </p:cNvCxnSpPr>
            <p:nvPr/>
          </p:nvCxnSpPr>
          <p:spPr>
            <a:xfrm flipV="1">
              <a:off x="1538395" y="4835605"/>
              <a:ext cx="202959" cy="637007"/>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2" idx="0"/>
            </p:cNvCxnSpPr>
            <p:nvPr/>
          </p:nvCxnSpPr>
          <p:spPr>
            <a:xfrm flipV="1">
              <a:off x="1235113" y="4645122"/>
              <a:ext cx="0" cy="642453"/>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931832" y="2510336"/>
            <a:ext cx="2707058" cy="2134786"/>
          </a:xfrm>
          <a:prstGeom prst="rect">
            <a:avLst/>
          </a:prstGeom>
          <a:solidFill>
            <a:srgbClr val="BFBFD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http://www.hdicon.com/wp-content/uploads/2013/03/skype_201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7207" y="3697077"/>
            <a:ext cx="1138527" cy="113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8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5"/>
            <a:r>
              <a:rPr lang="en-AU" dirty="0"/>
              <a:t>What is SharePoint?</a:t>
            </a:r>
          </a:p>
          <a:p>
            <a:pPr lvl="5"/>
            <a:r>
              <a:rPr lang="en-AU" dirty="0" smtClean="0"/>
              <a:t>Why </a:t>
            </a:r>
            <a:r>
              <a:rPr lang="en-AU" dirty="0"/>
              <a:t>use SharePoint?</a:t>
            </a:r>
          </a:p>
          <a:p>
            <a:pPr marL="863600" lvl="6" indent="-514350"/>
            <a:r>
              <a:rPr lang="en-AU" dirty="0" smtClean="0"/>
              <a:t>Some examples</a:t>
            </a:r>
          </a:p>
          <a:p>
            <a:pPr lvl="5"/>
            <a:r>
              <a:rPr lang="en-AU" dirty="0"/>
              <a:t>Alternatives/complimentary systems</a:t>
            </a:r>
          </a:p>
          <a:p>
            <a:pPr lvl="5"/>
            <a:r>
              <a:rPr lang="en-AU" dirty="0"/>
              <a:t>Best </a:t>
            </a:r>
            <a:r>
              <a:rPr lang="en-AU" dirty="0" smtClean="0"/>
              <a:t>practice and important </a:t>
            </a:r>
            <a:r>
              <a:rPr lang="en-AU" dirty="0"/>
              <a:t>things to remember</a:t>
            </a:r>
          </a:p>
          <a:p>
            <a:pPr lvl="5"/>
            <a:endParaRPr lang="en-AU" dirty="0" smtClean="0"/>
          </a:p>
        </p:txBody>
      </p:sp>
      <p:sp>
        <p:nvSpPr>
          <p:cNvPr id="3" name="Title 2"/>
          <p:cNvSpPr>
            <a:spLocks noGrp="1"/>
          </p:cNvSpPr>
          <p:nvPr>
            <p:ph type="title"/>
          </p:nvPr>
        </p:nvSpPr>
        <p:spPr>
          <a:xfrm>
            <a:off x="518592" y="404664"/>
            <a:ext cx="8229600" cy="806100"/>
          </a:xfrm>
        </p:spPr>
        <p:txBody>
          <a:bodyPr/>
          <a:lstStyle/>
          <a:p>
            <a:r>
              <a:rPr lang="en-AU" dirty="0" smtClean="0"/>
              <a:t>Today</a:t>
            </a:r>
            <a:endParaRPr lang="en-AU" dirty="0"/>
          </a:p>
        </p:txBody>
      </p:sp>
    </p:spTree>
    <p:extLst>
      <p:ext uri="{BB962C8B-B14F-4D97-AF65-F5344CB8AC3E}">
        <p14:creationId xmlns:p14="http://schemas.microsoft.com/office/powerpoint/2010/main" val="298948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full suite</a:t>
            </a:r>
            <a:endParaRPr lang="en-AU" dirty="0"/>
          </a:p>
        </p:txBody>
      </p:sp>
      <p:pic>
        <p:nvPicPr>
          <p:cNvPr id="4" name="Picture 3"/>
          <p:cNvPicPr>
            <a:picLocks noChangeAspect="1"/>
          </p:cNvPicPr>
          <p:nvPr/>
        </p:nvPicPr>
        <p:blipFill rotWithShape="1">
          <a:blip r:embed="rId3"/>
          <a:srcRect r="18687"/>
          <a:stretch/>
        </p:blipFill>
        <p:spPr>
          <a:xfrm>
            <a:off x="582926" y="1384485"/>
            <a:ext cx="7978147" cy="5158777"/>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828533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fficeblogswest.blob.core.windows.net/wp-content/2014/01/OneDrive-forBiz_rgb_EN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403" y="952825"/>
            <a:ext cx="4003053" cy="156448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289619" y="2908143"/>
            <a:ext cx="1213126" cy="810268"/>
            <a:chOff x="155575" y="1704249"/>
            <a:chExt cx="2682875" cy="1757282"/>
          </a:xfrm>
        </p:grpSpPr>
        <p:pic>
          <p:nvPicPr>
            <p:cNvPr id="16" name="Picture 2" descr="http://images.wisegeek.com/grey-lap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704249"/>
              <a:ext cx="2682875" cy="17572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cons.iconarchive.com/icons/avosoft/toolbar/256/documen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805" y="1830615"/>
              <a:ext cx="1159421" cy="115942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Up-Down Arrow 17"/>
          <p:cNvSpPr/>
          <p:nvPr/>
        </p:nvSpPr>
        <p:spPr>
          <a:xfrm>
            <a:off x="6804248" y="2407446"/>
            <a:ext cx="183869" cy="379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TextBox 26"/>
          <p:cNvSpPr txBox="1"/>
          <p:nvPr/>
        </p:nvSpPr>
        <p:spPr>
          <a:xfrm>
            <a:off x="5367370" y="3789039"/>
            <a:ext cx="3525110" cy="830997"/>
          </a:xfrm>
          <a:prstGeom prst="rect">
            <a:avLst/>
          </a:prstGeom>
          <a:noFill/>
        </p:spPr>
        <p:txBody>
          <a:bodyPr wrap="square" rtlCol="0">
            <a:spAutoFit/>
          </a:bodyPr>
          <a:lstStyle/>
          <a:p>
            <a:pPr marL="214313" indent="-214313">
              <a:buFont typeface="Arial" panose="020B0604020202020204" pitchFamily="34" charset="0"/>
              <a:buChar char="•"/>
            </a:pPr>
            <a:r>
              <a:rPr lang="en-US" sz="1200" dirty="0"/>
              <a:t>1 TB Per User (free)</a:t>
            </a:r>
          </a:p>
          <a:p>
            <a:pPr marL="214313" indent="-214313">
              <a:buFont typeface="Arial" panose="020B0604020202020204" pitchFamily="34" charset="0"/>
              <a:buChar char="•"/>
            </a:pPr>
            <a:r>
              <a:rPr lang="en-US" sz="1200" dirty="0"/>
              <a:t>Not Expandable</a:t>
            </a:r>
          </a:p>
          <a:p>
            <a:pPr marL="214313" indent="-214313">
              <a:buFont typeface="Arial" panose="020B0604020202020204" pitchFamily="34" charset="0"/>
              <a:buChar char="•"/>
            </a:pPr>
            <a:r>
              <a:rPr lang="en-US" sz="1200" dirty="0"/>
              <a:t>Every file is “owned” by a user, not intended for shared files</a:t>
            </a:r>
          </a:p>
        </p:txBody>
      </p:sp>
      <p:pic>
        <p:nvPicPr>
          <p:cNvPr id="30" name="Picture 2" descr="http://images.wisegeek.com/grey-lap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8556" y="5167625"/>
            <a:ext cx="1185453" cy="7917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21899" y="5981218"/>
            <a:ext cx="8210541" cy="400110"/>
          </a:xfrm>
          <a:prstGeom prst="rect">
            <a:avLst/>
          </a:prstGeom>
          <a:noFill/>
        </p:spPr>
        <p:txBody>
          <a:bodyPr wrap="square" rtlCol="0">
            <a:spAutoFit/>
          </a:bodyPr>
          <a:lstStyle/>
          <a:p>
            <a:pPr algn="ctr"/>
            <a:r>
              <a:rPr lang="en-US" sz="2000" b="1" dirty="0" smtClean="0"/>
              <a:t>Files can be taken </a:t>
            </a:r>
            <a:r>
              <a:rPr lang="en-US" sz="2000" b="1" u="sng" dirty="0" smtClean="0">
                <a:solidFill>
                  <a:srgbClr val="01951D"/>
                </a:solidFill>
              </a:rPr>
              <a:t>Offline</a:t>
            </a:r>
            <a:r>
              <a:rPr lang="en-US" sz="2000" b="1" dirty="0" smtClean="0">
                <a:solidFill>
                  <a:srgbClr val="01951D"/>
                </a:solidFill>
              </a:rPr>
              <a:t> </a:t>
            </a:r>
            <a:r>
              <a:rPr lang="en-US" sz="2000" b="1" dirty="0" smtClean="0"/>
              <a:t>with OneDrive Desktop Client</a:t>
            </a:r>
            <a:endParaRPr lang="en-US" sz="2000" b="1" dirty="0"/>
          </a:p>
        </p:txBody>
      </p:sp>
      <p:pic>
        <p:nvPicPr>
          <p:cNvPr id="32" name="Picture 12" descr="http://hungrybrains.orgfree.com/wp-content/uploads/2011/03/vista-manage-folders-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0402" y="5248476"/>
            <a:ext cx="435565" cy="46311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96890" y="1105665"/>
            <a:ext cx="4119126" cy="3558477"/>
            <a:chOff x="4891589" y="1105665"/>
            <a:chExt cx="4119126" cy="3558477"/>
          </a:xfrm>
        </p:grpSpPr>
        <p:pic>
          <p:nvPicPr>
            <p:cNvPr id="1028" name="Picture 4" descr="http://www.bemopro.com/portals/0/partners/microsoft/SharePointOnline2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086" y="1105665"/>
              <a:ext cx="3471232" cy="12587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891589" y="2968636"/>
              <a:ext cx="1213126" cy="810268"/>
              <a:chOff x="155575" y="1487567"/>
              <a:chExt cx="2682875" cy="1757283"/>
            </a:xfrm>
          </p:grpSpPr>
          <p:pic>
            <p:nvPicPr>
              <p:cNvPr id="6" name="Picture 2" descr="http://images.wisegeek.com/grey-lap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487567"/>
                <a:ext cx="2682875" cy="1757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cons.iconarchive.com/icons/avosoft/toolbar/256/documen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806" y="1606364"/>
                <a:ext cx="1159421" cy="11594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797589" y="2968635"/>
              <a:ext cx="1213126" cy="810268"/>
              <a:chOff x="155575" y="1487567"/>
              <a:chExt cx="2682875" cy="1757283"/>
            </a:xfrm>
          </p:grpSpPr>
          <p:pic>
            <p:nvPicPr>
              <p:cNvPr id="10" name="Picture 2" descr="http://images.wisegeek.com/grey-lap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487567"/>
                <a:ext cx="2682875" cy="1757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cons.iconarchive.com/icons/avosoft/toolbar/256/documen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806" y="1606364"/>
                <a:ext cx="1159421" cy="11594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344589" y="2968635"/>
              <a:ext cx="1213126" cy="810268"/>
              <a:chOff x="155575" y="1487567"/>
              <a:chExt cx="2682875" cy="1757283"/>
            </a:xfrm>
          </p:grpSpPr>
          <p:pic>
            <p:nvPicPr>
              <p:cNvPr id="13" name="Picture 2" descr="http://images.wisegeek.com/grey-lap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487567"/>
                <a:ext cx="2682875" cy="17572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cons.iconarchive.com/icons/avosoft/toolbar/256/documen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806" y="1606364"/>
                <a:ext cx="1159421" cy="115942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5158096" y="3833145"/>
              <a:ext cx="3586112" cy="830997"/>
            </a:xfrm>
            <a:prstGeom prst="rect">
              <a:avLst/>
            </a:prstGeom>
            <a:noFill/>
          </p:spPr>
          <p:txBody>
            <a:bodyPr wrap="square" rtlCol="0">
              <a:spAutoFit/>
            </a:bodyPr>
            <a:lstStyle/>
            <a:p>
              <a:pPr marL="214313" indent="-214313">
                <a:buFont typeface="Arial" panose="020B0604020202020204" pitchFamily="34" charset="0"/>
                <a:buChar char="•"/>
              </a:pPr>
              <a:r>
                <a:rPr lang="en-US" sz="1200" dirty="0"/>
                <a:t>10GB + .5gb per license (free</a:t>
              </a:r>
              <a:r>
                <a:rPr lang="en-US" sz="1200" dirty="0" smtClean="0"/>
                <a:t>), expandable ($)</a:t>
              </a:r>
              <a:endParaRPr lang="en-US" sz="1200" dirty="0"/>
            </a:p>
            <a:p>
              <a:pPr marL="214313" indent="-214313">
                <a:buFont typeface="Arial" panose="020B0604020202020204" pitchFamily="34" charset="0"/>
                <a:buChar char="•"/>
              </a:pPr>
              <a:r>
                <a:rPr lang="en-US" sz="1200" dirty="0"/>
                <a:t>Store files, calendars, contacts, and more</a:t>
              </a:r>
            </a:p>
            <a:p>
              <a:pPr marL="214313" indent="-214313">
                <a:buFont typeface="Arial" panose="020B0604020202020204" pitchFamily="34" charset="0"/>
                <a:buChar char="•"/>
              </a:pPr>
              <a:r>
                <a:rPr lang="en-US" sz="1200" dirty="0"/>
                <a:t>Data is centrally managed, intended for shared files</a:t>
              </a:r>
            </a:p>
          </p:txBody>
        </p:sp>
        <p:sp>
          <p:nvSpPr>
            <p:cNvPr id="33" name="Up-Down Arrow 32"/>
            <p:cNvSpPr/>
            <p:nvPr/>
          </p:nvSpPr>
          <p:spPr>
            <a:xfrm>
              <a:off x="6767283" y="2433414"/>
              <a:ext cx="183869" cy="379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4" name="Up-Down Arrow 33"/>
            <p:cNvSpPr/>
            <p:nvPr/>
          </p:nvSpPr>
          <p:spPr>
            <a:xfrm rot="19500000">
              <a:off x="7369300" y="2389052"/>
              <a:ext cx="183869" cy="379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5" name="Up-Down Arrow 34"/>
            <p:cNvSpPr/>
            <p:nvPr/>
          </p:nvSpPr>
          <p:spPr>
            <a:xfrm rot="2700000">
              <a:off x="6130409" y="2404109"/>
              <a:ext cx="183869" cy="379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3" name="Right Brace 2"/>
          <p:cNvSpPr/>
          <p:nvPr/>
        </p:nvSpPr>
        <p:spPr>
          <a:xfrm rot="5400000">
            <a:off x="4555416" y="1329448"/>
            <a:ext cx="253230" cy="7132832"/>
          </a:xfrm>
          <a:prstGeom prst="rightBrace">
            <a:avLst>
              <a:gd name="adj1" fmla="val 8333"/>
              <a:gd name="adj2" fmla="val 50036"/>
            </a:avLst>
          </a:prstGeom>
          <a:noFill/>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 name="Title 1"/>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fontAlgn="auto">
              <a:spcAft>
                <a:spcPts val="0"/>
              </a:spcAft>
            </a:pPr>
            <a:r>
              <a:rPr lang="en-AU" dirty="0" smtClean="0"/>
              <a:t>SharePoint vs OneDrive</a:t>
            </a:r>
            <a:endParaRPr lang="en-AU" dirty="0"/>
          </a:p>
        </p:txBody>
      </p:sp>
    </p:spTree>
    <p:extLst>
      <p:ext uri="{BB962C8B-B14F-4D97-AF65-F5344CB8AC3E}">
        <p14:creationId xmlns:p14="http://schemas.microsoft.com/office/powerpoint/2010/main" val="117420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124" y="332656"/>
            <a:ext cx="8229600" cy="806100"/>
          </a:xfrm>
        </p:spPr>
        <p:txBody>
          <a:bodyPr/>
          <a:lstStyle/>
          <a:p>
            <a:r>
              <a:rPr lang="en-AU" dirty="0" smtClean="0"/>
              <a:t>Yammer</a:t>
            </a:r>
            <a:endParaRPr lang="en-AU" dirty="0"/>
          </a:p>
        </p:txBody>
      </p:sp>
      <p:grpSp>
        <p:nvGrpSpPr>
          <p:cNvPr id="14" name="Group 13"/>
          <p:cNvGrpSpPr/>
          <p:nvPr/>
        </p:nvGrpSpPr>
        <p:grpSpPr>
          <a:xfrm>
            <a:off x="677044" y="1916832"/>
            <a:ext cx="7561759" cy="4268221"/>
            <a:chOff x="657448" y="2060848"/>
            <a:chExt cx="7561759" cy="4268221"/>
          </a:xfrm>
        </p:grpSpPr>
        <p:pic>
          <p:nvPicPr>
            <p:cNvPr id="4" name="Picture 3"/>
            <p:cNvPicPr>
              <a:picLocks noChangeAspect="1"/>
            </p:cNvPicPr>
            <p:nvPr/>
          </p:nvPicPr>
          <p:blipFill>
            <a:blip r:embed="rId3"/>
            <a:stretch>
              <a:fillRect/>
            </a:stretch>
          </p:blipFill>
          <p:spPr>
            <a:xfrm>
              <a:off x="657448" y="2060848"/>
              <a:ext cx="7561759" cy="4268221"/>
            </a:xfrm>
            <a:prstGeom prst="rect">
              <a:avLst/>
            </a:prstGeom>
            <a:ln>
              <a:solidFill>
                <a:schemeClr val="accent4"/>
              </a:solidFill>
            </a:ln>
          </p:spPr>
        </p:pic>
        <p:grpSp>
          <p:nvGrpSpPr>
            <p:cNvPr id="2" name="Group 1"/>
            <p:cNvGrpSpPr/>
            <p:nvPr/>
          </p:nvGrpSpPr>
          <p:grpSpPr>
            <a:xfrm>
              <a:off x="2555776" y="5221178"/>
              <a:ext cx="2736304" cy="833618"/>
              <a:chOff x="2555776" y="5221178"/>
              <a:chExt cx="2736304" cy="833618"/>
            </a:xfrm>
          </p:grpSpPr>
          <p:sp>
            <p:nvSpPr>
              <p:cNvPr id="5" name="Rectangle 4"/>
              <p:cNvSpPr/>
              <p:nvPr/>
            </p:nvSpPr>
            <p:spPr>
              <a:xfrm>
                <a:off x="2555776" y="5221178"/>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555776" y="5314522"/>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555776" y="5429640"/>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555776" y="5553045"/>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2555776" y="5673814"/>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555776" y="5802337"/>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2555776" y="5901927"/>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2555776" y="6009077"/>
                <a:ext cx="2736304" cy="45719"/>
              </a:xfrm>
              <a:prstGeom prst="rect">
                <a:avLst/>
              </a:prstGeom>
              <a:solidFill>
                <a:srgbClr val="BFBFD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3" name="TextBox 12"/>
          <p:cNvSpPr txBox="1"/>
          <p:nvPr/>
        </p:nvSpPr>
        <p:spPr>
          <a:xfrm>
            <a:off x="343124" y="1196752"/>
            <a:ext cx="4884671" cy="523220"/>
          </a:xfrm>
          <a:prstGeom prst="rect">
            <a:avLst/>
          </a:prstGeom>
          <a:noFill/>
        </p:spPr>
        <p:txBody>
          <a:bodyPr wrap="none" rtlCol="0">
            <a:spAutoFit/>
          </a:bodyPr>
          <a:lstStyle/>
          <a:p>
            <a:pPr>
              <a:buClr>
                <a:schemeClr val="tx2"/>
              </a:buClr>
            </a:pPr>
            <a:r>
              <a:rPr lang="en-AU" dirty="0" smtClean="0"/>
              <a:t>The enterprise social network</a:t>
            </a:r>
            <a:endParaRPr lang="en-AU" dirty="0"/>
          </a:p>
        </p:txBody>
      </p:sp>
    </p:spTree>
    <p:extLst>
      <p:ext uri="{BB962C8B-B14F-4D97-AF65-F5344CB8AC3E}">
        <p14:creationId xmlns:p14="http://schemas.microsoft.com/office/powerpoint/2010/main" val="14690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116632"/>
            <a:ext cx="8229600" cy="806100"/>
          </a:xfrm>
        </p:spPr>
        <p:txBody>
          <a:bodyPr/>
          <a:lstStyle/>
          <a:p>
            <a:r>
              <a:rPr lang="en-AU" dirty="0" smtClean="0"/>
              <a:t>Yammer</a:t>
            </a:r>
            <a:endParaRPr lang="en-AU" dirty="0"/>
          </a:p>
        </p:txBody>
      </p:sp>
      <p:pic>
        <p:nvPicPr>
          <p:cNvPr id="4" name="Picture 3"/>
          <p:cNvPicPr>
            <a:picLocks noChangeAspect="1"/>
          </p:cNvPicPr>
          <p:nvPr/>
        </p:nvPicPr>
        <p:blipFill>
          <a:blip r:embed="rId3"/>
          <a:stretch>
            <a:fillRect/>
          </a:stretch>
        </p:blipFill>
        <p:spPr>
          <a:xfrm>
            <a:off x="529591" y="1268760"/>
            <a:ext cx="8258491" cy="4752528"/>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1666881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4365104"/>
            <a:ext cx="7848228" cy="1296144"/>
          </a:xfrm>
        </p:spPr>
        <p:txBody>
          <a:bodyPr>
            <a:normAutofit fontScale="85000" lnSpcReduction="20000"/>
          </a:bodyPr>
          <a:lstStyle/>
          <a:p>
            <a:pPr marL="342900" indent="-342900">
              <a:buFont typeface="Arial" panose="020B0604020202020204" pitchFamily="34" charset="0"/>
              <a:buChar char="•"/>
            </a:pPr>
            <a:r>
              <a:rPr lang="en-AU" dirty="0" smtClean="0"/>
              <a:t>Strategy</a:t>
            </a:r>
          </a:p>
          <a:p>
            <a:pPr marL="342900" indent="-342900">
              <a:buFont typeface="Arial" panose="020B0604020202020204" pitchFamily="34" charset="0"/>
              <a:buChar char="•"/>
            </a:pPr>
            <a:r>
              <a:rPr lang="en-AU" dirty="0" smtClean="0"/>
              <a:t>Implementation</a:t>
            </a:r>
          </a:p>
          <a:p>
            <a:pPr marL="342900" indent="-342900">
              <a:buFont typeface="Arial" panose="020B0604020202020204" pitchFamily="34" charset="0"/>
              <a:buChar char="•"/>
            </a:pPr>
            <a:r>
              <a:rPr lang="en-AU" dirty="0" smtClean="0"/>
              <a:t>Design</a:t>
            </a:r>
          </a:p>
          <a:p>
            <a:pPr marL="342900" indent="-342900">
              <a:buFont typeface="Arial" panose="020B0604020202020204" pitchFamily="34" charset="0"/>
              <a:buChar char="•"/>
            </a:pPr>
            <a:r>
              <a:rPr lang="en-AU" dirty="0" smtClean="0"/>
              <a:t>Governance</a:t>
            </a:r>
            <a:endParaRPr lang="en-AU" dirty="0"/>
          </a:p>
        </p:txBody>
      </p:sp>
      <p:sp>
        <p:nvSpPr>
          <p:cNvPr id="3" name="Title 2"/>
          <p:cNvSpPr>
            <a:spLocks noGrp="1"/>
          </p:cNvSpPr>
          <p:nvPr>
            <p:ph type="ctrTitle"/>
          </p:nvPr>
        </p:nvSpPr>
        <p:spPr/>
        <p:txBody>
          <a:bodyPr/>
          <a:lstStyle/>
          <a:p>
            <a:r>
              <a:rPr lang="en-AU" dirty="0" smtClean="0"/>
              <a:t>Best practice and things to keep in mind</a:t>
            </a:r>
            <a:endParaRPr lang="en-AU" dirty="0"/>
          </a:p>
        </p:txBody>
      </p:sp>
    </p:spTree>
    <p:extLst>
      <p:ext uri="{BB962C8B-B14F-4D97-AF65-F5344CB8AC3E}">
        <p14:creationId xmlns:p14="http://schemas.microsoft.com/office/powerpoint/2010/main" val="3717017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AU" dirty="0" smtClean="0"/>
              <a:t>Is an intranet the </a:t>
            </a:r>
            <a:r>
              <a:rPr lang="en-AU" b="1" dirty="0" smtClean="0"/>
              <a:t>best tool </a:t>
            </a:r>
            <a:r>
              <a:rPr lang="en-AU" dirty="0" smtClean="0"/>
              <a:t>to solve your problem?</a:t>
            </a:r>
          </a:p>
          <a:p>
            <a:r>
              <a:rPr lang="en-AU" dirty="0" smtClean="0"/>
              <a:t>Are you </a:t>
            </a:r>
            <a:r>
              <a:rPr lang="en-AU" b="1" dirty="0" smtClean="0"/>
              <a:t>ready</a:t>
            </a:r>
            <a:r>
              <a:rPr lang="en-AU" dirty="0" smtClean="0"/>
              <a:t>, culturally, for this new way of working and communicating?</a:t>
            </a:r>
          </a:p>
          <a:p>
            <a:pPr marL="0" indent="0">
              <a:buNone/>
            </a:pPr>
            <a:endParaRPr lang="en-AU" dirty="0" smtClean="0"/>
          </a:p>
          <a:p>
            <a:pPr marL="0" indent="0">
              <a:buNone/>
            </a:pPr>
            <a:r>
              <a:rPr lang="en-AU" dirty="0" smtClean="0"/>
              <a:t>You need to be able to clearly articulate:</a:t>
            </a:r>
            <a:endParaRPr lang="en-AU" dirty="0"/>
          </a:p>
          <a:p>
            <a:r>
              <a:rPr lang="en-AU" i="1" dirty="0"/>
              <a:t>What is the purpose of SharePoint for your organisation?</a:t>
            </a:r>
          </a:p>
          <a:p>
            <a:endParaRPr lang="en-AU" dirty="0"/>
          </a:p>
        </p:txBody>
      </p:sp>
      <p:sp>
        <p:nvSpPr>
          <p:cNvPr id="3" name="Title 2"/>
          <p:cNvSpPr>
            <a:spLocks noGrp="1"/>
          </p:cNvSpPr>
          <p:nvPr>
            <p:ph type="title"/>
          </p:nvPr>
        </p:nvSpPr>
        <p:spPr>
          <a:xfrm>
            <a:off x="518592" y="548680"/>
            <a:ext cx="8229600" cy="806100"/>
          </a:xfrm>
        </p:spPr>
        <p:txBody>
          <a:bodyPr>
            <a:noAutofit/>
          </a:bodyPr>
          <a:lstStyle/>
          <a:p>
            <a:r>
              <a:rPr lang="en-AU" sz="3600" dirty="0" smtClean="0"/>
              <a:t>Strategy: Why do you need or want SharePoint?</a:t>
            </a:r>
            <a:endParaRPr lang="en-AU" sz="3600" dirty="0"/>
          </a:p>
        </p:txBody>
      </p:sp>
    </p:spTree>
    <p:extLst>
      <p:ext uri="{BB962C8B-B14F-4D97-AF65-F5344CB8AC3E}">
        <p14:creationId xmlns:p14="http://schemas.microsoft.com/office/powerpoint/2010/main" val="1707190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5"/>
            <a:r>
              <a:rPr lang="en-AU" dirty="0" smtClean="0"/>
              <a:t>Do you have the capability and capacity internally to implement SharePoint?</a:t>
            </a:r>
          </a:p>
          <a:p>
            <a:pPr lvl="5"/>
            <a:r>
              <a:rPr lang="en-AU" dirty="0" smtClean="0"/>
              <a:t>Do you need an external partner to help?</a:t>
            </a:r>
          </a:p>
          <a:p>
            <a:pPr lvl="5"/>
            <a:r>
              <a:rPr lang="en-AU" dirty="0" smtClean="0"/>
              <a:t>Who will manage the intranet or libraries going forward?</a:t>
            </a:r>
            <a:endParaRPr lang="en-AU" dirty="0"/>
          </a:p>
        </p:txBody>
      </p:sp>
      <p:sp>
        <p:nvSpPr>
          <p:cNvPr id="3" name="Title 2"/>
          <p:cNvSpPr>
            <a:spLocks noGrp="1"/>
          </p:cNvSpPr>
          <p:nvPr>
            <p:ph type="title"/>
          </p:nvPr>
        </p:nvSpPr>
        <p:spPr>
          <a:xfrm>
            <a:off x="518592" y="404664"/>
            <a:ext cx="8229600" cy="806100"/>
          </a:xfrm>
        </p:spPr>
        <p:txBody>
          <a:bodyPr>
            <a:normAutofit fontScale="90000"/>
          </a:bodyPr>
          <a:lstStyle/>
          <a:p>
            <a:r>
              <a:rPr lang="en-AU" dirty="0" smtClean="0"/>
              <a:t>Implementation: How will you do it?</a:t>
            </a:r>
            <a:endParaRPr lang="en-AU" dirty="0"/>
          </a:p>
        </p:txBody>
      </p:sp>
    </p:spTree>
    <p:extLst>
      <p:ext uri="{BB962C8B-B14F-4D97-AF65-F5344CB8AC3E}">
        <p14:creationId xmlns:p14="http://schemas.microsoft.com/office/powerpoint/2010/main" val="822630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833009264"/>
              </p:ext>
            </p:extLst>
          </p:nvPr>
        </p:nvGraphicFramePr>
        <p:xfrm>
          <a:off x="807145" y="1938990"/>
          <a:ext cx="7941319" cy="431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95536" y="548680"/>
            <a:ext cx="8604448" cy="806100"/>
          </a:xfrm>
        </p:spPr>
        <p:txBody>
          <a:bodyPr>
            <a:normAutofit fontScale="90000"/>
          </a:bodyPr>
          <a:lstStyle/>
          <a:p>
            <a:r>
              <a:rPr lang="en-AU" dirty="0" smtClean="0"/>
              <a:t>Design: What will your information architecture be?</a:t>
            </a:r>
            <a:endParaRPr lang="en-AU" dirty="0"/>
          </a:p>
        </p:txBody>
      </p:sp>
      <p:sp>
        <p:nvSpPr>
          <p:cNvPr id="5" name="Right Brace 4"/>
          <p:cNvSpPr/>
          <p:nvPr/>
        </p:nvSpPr>
        <p:spPr>
          <a:xfrm>
            <a:off x="5868144" y="1844824"/>
            <a:ext cx="72008" cy="720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p:cNvSpPr txBox="1"/>
          <p:nvPr/>
        </p:nvSpPr>
        <p:spPr>
          <a:xfrm>
            <a:off x="5940152" y="1847083"/>
            <a:ext cx="3059832" cy="738664"/>
          </a:xfrm>
          <a:prstGeom prst="rect">
            <a:avLst/>
          </a:prstGeom>
          <a:noFill/>
        </p:spPr>
        <p:txBody>
          <a:bodyPr wrap="square" rtlCol="0">
            <a:spAutoFit/>
          </a:bodyPr>
          <a:lstStyle/>
          <a:p>
            <a:pPr>
              <a:buClr>
                <a:schemeClr val="tx2"/>
              </a:buClr>
            </a:pPr>
            <a:r>
              <a:rPr lang="en-AU" sz="1400" dirty="0" smtClean="0"/>
              <a:t>Top level sites often used for classic intranet content </a:t>
            </a:r>
            <a:r>
              <a:rPr lang="en-AU" sz="1400" dirty="0" err="1" smtClean="0"/>
              <a:t>eg</a:t>
            </a:r>
            <a:r>
              <a:rPr lang="en-AU" sz="1400" dirty="0" smtClean="0"/>
              <a:t> announcements, policies, phone lists </a:t>
            </a:r>
            <a:endParaRPr lang="en-AU" sz="1400" dirty="0"/>
          </a:p>
        </p:txBody>
      </p:sp>
      <p:sp>
        <p:nvSpPr>
          <p:cNvPr id="7" name="TextBox 6"/>
          <p:cNvSpPr txBox="1"/>
          <p:nvPr/>
        </p:nvSpPr>
        <p:spPr>
          <a:xfrm>
            <a:off x="467544" y="2648753"/>
            <a:ext cx="2016224" cy="954107"/>
          </a:xfrm>
          <a:prstGeom prst="rect">
            <a:avLst/>
          </a:prstGeom>
          <a:noFill/>
        </p:spPr>
        <p:txBody>
          <a:bodyPr wrap="square" rtlCol="0">
            <a:spAutoFit/>
          </a:bodyPr>
          <a:lstStyle/>
          <a:p>
            <a:pPr>
              <a:buClr>
                <a:schemeClr val="tx2"/>
              </a:buClr>
            </a:pPr>
            <a:r>
              <a:rPr lang="en-AU" sz="1400" dirty="0" smtClean="0"/>
              <a:t>Department or Project subsites for grouping content in meaningful functions</a:t>
            </a:r>
            <a:endParaRPr lang="en-AU" sz="1400" dirty="0"/>
          </a:p>
        </p:txBody>
      </p:sp>
      <p:sp>
        <p:nvSpPr>
          <p:cNvPr id="8" name="Left Brace 7"/>
          <p:cNvSpPr/>
          <p:nvPr/>
        </p:nvSpPr>
        <p:spPr>
          <a:xfrm>
            <a:off x="2483768" y="2585747"/>
            <a:ext cx="144016" cy="108012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TextBox 8"/>
          <p:cNvSpPr txBox="1"/>
          <p:nvPr/>
        </p:nvSpPr>
        <p:spPr>
          <a:xfrm>
            <a:off x="179512" y="4512082"/>
            <a:ext cx="1872208" cy="954107"/>
          </a:xfrm>
          <a:prstGeom prst="rect">
            <a:avLst/>
          </a:prstGeom>
          <a:noFill/>
        </p:spPr>
        <p:txBody>
          <a:bodyPr wrap="square" rtlCol="0">
            <a:spAutoFit/>
          </a:bodyPr>
          <a:lstStyle/>
          <a:p>
            <a:pPr>
              <a:buClr>
                <a:schemeClr val="tx2"/>
              </a:buClr>
            </a:pPr>
            <a:r>
              <a:rPr lang="en-AU" sz="1400" dirty="0" smtClean="0"/>
              <a:t>Lists and document libraries grouped under sites for shared teams.</a:t>
            </a:r>
            <a:endParaRPr lang="en-AU" sz="1400" dirty="0"/>
          </a:p>
        </p:txBody>
      </p:sp>
      <p:sp>
        <p:nvSpPr>
          <p:cNvPr id="10" name="Left Brace 9"/>
          <p:cNvSpPr/>
          <p:nvPr/>
        </p:nvSpPr>
        <p:spPr>
          <a:xfrm>
            <a:off x="1957214" y="3720117"/>
            <a:ext cx="89892" cy="25380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Right Brace 10"/>
          <p:cNvSpPr/>
          <p:nvPr/>
        </p:nvSpPr>
        <p:spPr>
          <a:xfrm>
            <a:off x="6335688" y="4239671"/>
            <a:ext cx="180528" cy="209049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TextBox 11"/>
          <p:cNvSpPr txBox="1"/>
          <p:nvPr/>
        </p:nvSpPr>
        <p:spPr>
          <a:xfrm>
            <a:off x="6540227" y="4989135"/>
            <a:ext cx="2352253" cy="738664"/>
          </a:xfrm>
          <a:prstGeom prst="rect">
            <a:avLst/>
          </a:prstGeom>
          <a:noFill/>
        </p:spPr>
        <p:txBody>
          <a:bodyPr wrap="square" rtlCol="0">
            <a:spAutoFit/>
          </a:bodyPr>
          <a:lstStyle/>
          <a:p>
            <a:pPr>
              <a:buClr>
                <a:schemeClr val="tx2"/>
              </a:buClr>
            </a:pPr>
            <a:r>
              <a:rPr lang="en-AU" sz="1400" dirty="0" smtClean="0"/>
              <a:t>Project-specific subsites for one-off project teams to use</a:t>
            </a:r>
            <a:endParaRPr lang="en-AU" sz="1400" dirty="0"/>
          </a:p>
        </p:txBody>
      </p:sp>
    </p:spTree>
    <p:extLst>
      <p:ext uri="{BB962C8B-B14F-4D97-AF65-F5344CB8AC3E}">
        <p14:creationId xmlns:p14="http://schemas.microsoft.com/office/powerpoint/2010/main" val="522524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8592" y="1844825"/>
            <a:ext cx="8229872" cy="4392488"/>
          </a:xfrm>
        </p:spPr>
        <p:txBody>
          <a:bodyPr/>
          <a:lstStyle/>
          <a:p>
            <a:pPr lvl="5"/>
            <a:r>
              <a:rPr lang="en-AU" dirty="0" smtClean="0"/>
              <a:t>Only lock down what has to be locked down for good reason (confidentiality, sensitivity).</a:t>
            </a:r>
          </a:p>
          <a:p>
            <a:pPr lvl="5"/>
            <a:r>
              <a:rPr lang="en-AU" dirty="0" smtClean="0"/>
              <a:t>Establish clear lines of responsibility and access for content.</a:t>
            </a:r>
          </a:p>
          <a:p>
            <a:pPr lvl="5"/>
            <a:r>
              <a:rPr lang="en-AU" dirty="0" smtClean="0"/>
              <a:t>Think about the practicalities and administrative overhead of maintaining rigid silos across the business.</a:t>
            </a:r>
            <a:endParaRPr lang="en-AU" dirty="0"/>
          </a:p>
        </p:txBody>
      </p:sp>
      <p:sp>
        <p:nvSpPr>
          <p:cNvPr id="3" name="Title 2"/>
          <p:cNvSpPr>
            <a:spLocks noGrp="1"/>
          </p:cNvSpPr>
          <p:nvPr>
            <p:ph type="title"/>
          </p:nvPr>
        </p:nvSpPr>
        <p:spPr>
          <a:xfrm>
            <a:off x="518592" y="548680"/>
            <a:ext cx="8229872" cy="806100"/>
          </a:xfrm>
        </p:spPr>
        <p:txBody>
          <a:bodyPr>
            <a:normAutofit fontScale="90000"/>
          </a:bodyPr>
          <a:lstStyle/>
          <a:p>
            <a:r>
              <a:rPr lang="en-AU" dirty="0" smtClean="0"/>
              <a:t>Governance: What permission and access strategy will you use?</a:t>
            </a:r>
            <a:endParaRPr lang="en-AU" dirty="0"/>
          </a:p>
        </p:txBody>
      </p:sp>
    </p:spTree>
    <p:extLst>
      <p:ext uri="{BB962C8B-B14F-4D97-AF65-F5344CB8AC3E}">
        <p14:creationId xmlns:p14="http://schemas.microsoft.com/office/powerpoint/2010/main" val="3193998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5"/>
            <a:r>
              <a:rPr lang="en-AU" dirty="0" smtClean="0"/>
              <a:t>Define its purpose</a:t>
            </a:r>
          </a:p>
          <a:p>
            <a:pPr lvl="5"/>
            <a:r>
              <a:rPr lang="en-AU" dirty="0" smtClean="0"/>
              <a:t>Audit your current systems and information architecture</a:t>
            </a:r>
          </a:p>
          <a:p>
            <a:pPr lvl="5"/>
            <a:r>
              <a:rPr lang="en-AU" dirty="0" smtClean="0"/>
              <a:t>Assign people to lead and own the project</a:t>
            </a:r>
          </a:p>
          <a:p>
            <a:pPr lvl="5"/>
            <a:r>
              <a:rPr lang="en-AU" dirty="0" smtClean="0"/>
              <a:t>Consider the cultural implications of a more shared approach to information</a:t>
            </a:r>
            <a:endParaRPr lang="en-AU" dirty="0"/>
          </a:p>
        </p:txBody>
      </p:sp>
      <p:sp>
        <p:nvSpPr>
          <p:cNvPr id="3" name="Title 2"/>
          <p:cNvSpPr>
            <a:spLocks noGrp="1"/>
          </p:cNvSpPr>
          <p:nvPr>
            <p:ph type="title"/>
          </p:nvPr>
        </p:nvSpPr>
        <p:spPr>
          <a:xfrm>
            <a:off x="467544" y="548680"/>
            <a:ext cx="8424936" cy="806100"/>
          </a:xfrm>
        </p:spPr>
        <p:txBody>
          <a:bodyPr>
            <a:noAutofit/>
          </a:bodyPr>
          <a:lstStyle/>
          <a:p>
            <a:r>
              <a:rPr lang="en-AU" sz="3500" dirty="0" smtClean="0"/>
              <a:t>Still thinking of implementing SharePoint?</a:t>
            </a:r>
            <a:endParaRPr lang="en-AU" sz="3500" dirty="0"/>
          </a:p>
        </p:txBody>
      </p:sp>
    </p:spTree>
    <p:extLst>
      <p:ext uri="{BB962C8B-B14F-4D97-AF65-F5344CB8AC3E}">
        <p14:creationId xmlns:p14="http://schemas.microsoft.com/office/powerpoint/2010/main" val="960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W</a:t>
            </a:r>
            <a:r>
              <a:rPr lang="en-AU" dirty="0" smtClean="0"/>
              <a:t>hat is SharePoint?</a:t>
            </a:r>
            <a:endParaRPr lang="en-AU" dirty="0"/>
          </a:p>
        </p:txBody>
      </p:sp>
    </p:spTree>
    <p:extLst>
      <p:ext uri="{BB962C8B-B14F-4D97-AF65-F5344CB8AC3E}">
        <p14:creationId xmlns:p14="http://schemas.microsoft.com/office/powerpoint/2010/main" val="3887579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404664"/>
            <a:ext cx="8363938" cy="666387"/>
          </a:xfrm>
        </p:spPr>
        <p:txBody>
          <a:bodyPr>
            <a:normAutofit fontScale="90000"/>
          </a:bodyPr>
          <a:lstStyle/>
          <a:p>
            <a:r>
              <a:rPr lang="en-AU" dirty="0" smtClean="0"/>
              <a:t>Questions and discussion…..</a:t>
            </a:r>
            <a:endParaRPr lang="en-AU" dirty="0"/>
          </a:p>
        </p:txBody>
      </p:sp>
      <p:sp>
        <p:nvSpPr>
          <p:cNvPr id="3" name="Text Placeholder 2"/>
          <p:cNvSpPr>
            <a:spLocks noGrp="1"/>
          </p:cNvSpPr>
          <p:nvPr>
            <p:ph type="body" sz="quarter" idx="10"/>
          </p:nvPr>
        </p:nvSpPr>
        <p:spPr>
          <a:xfrm>
            <a:off x="381905" y="5949280"/>
            <a:ext cx="8363938" cy="432048"/>
          </a:xfrm>
        </p:spPr>
        <p:txBody>
          <a:bodyPr/>
          <a:lstStyle/>
          <a:p>
            <a:pPr marL="0" indent="0">
              <a:buNone/>
            </a:pPr>
            <a:r>
              <a:rPr lang="en-AU" sz="1100" b="1" dirty="0" smtClean="0"/>
              <a:t>Contact</a:t>
            </a:r>
            <a:r>
              <a:rPr lang="en-AU" sz="1100" dirty="0" smtClean="0"/>
              <a:t>: </a:t>
            </a:r>
            <a:r>
              <a:rPr lang="en-AU" sz="1100" dirty="0" smtClean="0">
                <a:hlinkClick r:id="rId3"/>
              </a:rPr>
              <a:t>skechayas@infoxchange.org</a:t>
            </a:r>
            <a:r>
              <a:rPr lang="en-AU" sz="1100" dirty="0" smtClean="0"/>
              <a:t>   @</a:t>
            </a:r>
            <a:r>
              <a:rPr lang="en-AU" sz="1100" dirty="0" err="1" smtClean="0"/>
              <a:t>stefanitza</a:t>
            </a:r>
            <a:endParaRPr lang="en-AU" sz="1100" dirty="0" smtClean="0"/>
          </a:p>
        </p:txBody>
      </p:sp>
      <p:pic>
        <p:nvPicPr>
          <p:cNvPr id="4" name="Picture 6" descr="IXA1405_IXAset_ppt.jpg"/>
          <p:cNvPicPr>
            <a:picLocks noChangeAspect="1"/>
          </p:cNvPicPr>
          <p:nvPr/>
        </p:nvPicPr>
        <p:blipFill rotWithShape="1">
          <a:blip r:embed="rId4">
            <a:extLst>
              <a:ext uri="{28A0092B-C50C-407E-A947-70E740481C1C}">
                <a14:useLocalDpi xmlns:a14="http://schemas.microsoft.com/office/drawing/2010/main" val="0"/>
              </a:ext>
            </a:extLst>
          </a:blip>
          <a:srcRect t="23750" b="30050"/>
          <a:stretch/>
        </p:blipFill>
        <p:spPr bwMode="auto">
          <a:xfrm>
            <a:off x="107504" y="1772816"/>
            <a:ext cx="5832648" cy="202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4526" y="4046809"/>
            <a:ext cx="4547514" cy="1677382"/>
          </a:xfrm>
          <a:prstGeom prst="rect">
            <a:avLst/>
          </a:prstGeom>
        </p:spPr>
        <p:txBody>
          <a:bodyPr wrap="square">
            <a:spAutoFit/>
          </a:bodyPr>
          <a:lstStyle/>
          <a:p>
            <a:pPr lvl="0">
              <a:spcBef>
                <a:spcPts val="300"/>
              </a:spcBef>
              <a:spcAft>
                <a:spcPts val="300"/>
              </a:spcAft>
              <a:buClr>
                <a:srgbClr val="D52B1E"/>
              </a:buClr>
            </a:pPr>
            <a:r>
              <a:rPr lang="en-AU" sz="1100" b="1" dirty="0" smtClean="0">
                <a:latin typeface="Arial" panose="020B0604020202020204" pitchFamily="34" charset="0"/>
                <a:ea typeface="Arial" panose="020B0604020202020204" pitchFamily="34" charset="0"/>
                <a:cs typeface="Times New Roman" panose="02020603050405020304" pitchFamily="18" charset="0"/>
              </a:rPr>
              <a:t>Our objectives:</a:t>
            </a:r>
          </a:p>
          <a:p>
            <a:pPr marL="342900" lvl="0" indent="-342900">
              <a:spcBef>
                <a:spcPts val="300"/>
              </a:spcBef>
              <a:spcAft>
                <a:spcPts val="300"/>
              </a:spcAft>
              <a:buClr>
                <a:srgbClr val="D52B1E"/>
              </a:buClr>
              <a:buFont typeface="+mj-lt"/>
              <a:buAutoNum type="arabicPeriod"/>
            </a:pPr>
            <a:r>
              <a:rPr lang="en-AU" sz="1100" dirty="0" smtClean="0">
                <a:latin typeface="Arial" panose="020B0604020202020204" pitchFamily="34" charset="0"/>
                <a:ea typeface="Arial" panose="020B0604020202020204" pitchFamily="34" charset="0"/>
                <a:cs typeface="Times New Roman" panose="02020603050405020304" pitchFamily="18" charset="0"/>
              </a:rPr>
              <a:t>Increase</a:t>
            </a:r>
            <a:r>
              <a:rPr lang="en-AU" sz="1100" b="1" dirty="0" smtClean="0">
                <a:latin typeface="Arial" panose="020B0604020202020204" pitchFamily="34" charset="0"/>
                <a:ea typeface="Arial" panose="020B0604020202020204" pitchFamily="34" charset="0"/>
                <a:cs typeface="Times New Roman" panose="02020603050405020304" pitchFamily="18" charset="0"/>
              </a:rPr>
              <a:t> Digital Inclusion </a:t>
            </a:r>
            <a:r>
              <a:rPr lang="en-US" sz="1100" dirty="0" smtClean="0">
                <a:latin typeface="Arial" panose="020B0604020202020204" pitchFamily="34" charset="0"/>
                <a:ea typeface="Arial" panose="020B0604020202020204" pitchFamily="34" charset="0"/>
                <a:cs typeface="Times New Roman" panose="02020603050405020304" pitchFamily="18" charset="0"/>
              </a:rPr>
              <a:t>by assisting all those in our communities to access and efficiently use ICT</a:t>
            </a:r>
            <a:endParaRPr lang="en-AU" sz="1100" dirty="0" smtClean="0">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300"/>
              </a:spcBef>
              <a:spcAft>
                <a:spcPts val="300"/>
              </a:spcAft>
              <a:buClr>
                <a:srgbClr val="D52B1E"/>
              </a:buClr>
              <a:buFont typeface="+mj-lt"/>
              <a:buAutoNum type="arabicPeriod"/>
            </a:pPr>
            <a:r>
              <a:rPr lang="en-US" sz="1100" dirty="0" smtClean="0">
                <a:latin typeface="Arial" panose="020B0604020202020204" pitchFamily="34" charset="0"/>
                <a:ea typeface="Arial" panose="020B0604020202020204" pitchFamily="34" charset="0"/>
                <a:cs typeface="Times New Roman" panose="02020603050405020304" pitchFamily="18" charset="0"/>
              </a:rPr>
              <a:t>Raise the level of </a:t>
            </a:r>
            <a:r>
              <a:rPr lang="en-US" sz="1100" b="1" dirty="0" smtClean="0">
                <a:latin typeface="Arial" panose="020B0604020202020204" pitchFamily="34" charset="0"/>
                <a:ea typeface="Arial" panose="020B0604020202020204" pitchFamily="34" charset="0"/>
                <a:cs typeface="Times New Roman" panose="02020603050405020304" pitchFamily="18" charset="0"/>
              </a:rPr>
              <a:t>Digital Proficiency</a:t>
            </a:r>
            <a:r>
              <a:rPr lang="en-US" sz="1100" dirty="0" smtClean="0">
                <a:latin typeface="Arial" panose="020B0604020202020204" pitchFamily="34" charset="0"/>
                <a:ea typeface="Arial" panose="020B0604020202020204" pitchFamily="34" charset="0"/>
                <a:cs typeface="Times New Roman" panose="02020603050405020304" pitchFamily="18" charset="0"/>
              </a:rPr>
              <a:t> and improve the efficiency and effectiveness of the community focused sector through Information and Communication Technology </a:t>
            </a:r>
            <a:endParaRPr lang="en-AU" sz="1100" dirty="0" smtClean="0">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300"/>
              </a:spcBef>
              <a:spcAft>
                <a:spcPts val="300"/>
              </a:spcAft>
              <a:buClr>
                <a:srgbClr val="D52B1E"/>
              </a:buClr>
              <a:buFont typeface="+mj-lt"/>
              <a:buAutoNum type="arabicPeriod"/>
            </a:pPr>
            <a:r>
              <a:rPr lang="en-US" sz="1100" dirty="0" smtClean="0">
                <a:latin typeface="Arial" panose="020B0604020202020204" pitchFamily="34" charset="0"/>
                <a:ea typeface="Arial" panose="020B0604020202020204" pitchFamily="34" charset="0"/>
                <a:cs typeface="Times New Roman" panose="02020603050405020304" pitchFamily="18" charset="0"/>
              </a:rPr>
              <a:t>Advocate for and showcase the benefits of</a:t>
            </a:r>
            <a:r>
              <a:rPr lang="en-US" sz="1100" b="1" dirty="0" smtClean="0">
                <a:latin typeface="Arial" panose="020B0604020202020204" pitchFamily="34" charset="0"/>
                <a:ea typeface="Arial" panose="020B0604020202020204" pitchFamily="34" charset="0"/>
                <a:cs typeface="Times New Roman" panose="02020603050405020304" pitchFamily="18" charset="0"/>
              </a:rPr>
              <a:t> </a:t>
            </a:r>
            <a:br>
              <a:rPr lang="en-US" sz="1100" b="1" dirty="0" smtClean="0">
                <a:latin typeface="Arial" panose="020B0604020202020204" pitchFamily="34" charset="0"/>
                <a:ea typeface="Arial" panose="020B0604020202020204" pitchFamily="34" charset="0"/>
                <a:cs typeface="Times New Roman" panose="02020603050405020304" pitchFamily="18" charset="0"/>
              </a:rPr>
            </a:br>
            <a:r>
              <a:rPr lang="en-US" sz="1100" b="1" dirty="0" smtClean="0">
                <a:latin typeface="Arial" panose="020B0604020202020204" pitchFamily="34" charset="0"/>
                <a:ea typeface="Arial" panose="020B0604020202020204" pitchFamily="34" charset="0"/>
                <a:cs typeface="Times New Roman" panose="02020603050405020304" pitchFamily="18" charset="0"/>
              </a:rPr>
              <a:t>Digital Empowerment </a:t>
            </a:r>
            <a:r>
              <a:rPr lang="en-US" sz="1100" dirty="0" smtClean="0">
                <a:latin typeface="Arial" panose="020B0604020202020204" pitchFamily="34" charset="0"/>
                <a:ea typeface="Arial" panose="020B0604020202020204" pitchFamily="34" charset="0"/>
                <a:cs typeface="Times New Roman" panose="02020603050405020304" pitchFamily="18" charset="0"/>
              </a:rPr>
              <a:t>in our communities</a:t>
            </a:r>
            <a:endParaRPr lang="en-AU"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5076056" y="3975267"/>
            <a:ext cx="3851920" cy="1661993"/>
          </a:xfrm>
          <a:prstGeom prst="rect">
            <a:avLst/>
          </a:prstGeom>
        </p:spPr>
        <p:txBody>
          <a:bodyPr wrap="square">
            <a:spAutoFit/>
          </a:bodyPr>
          <a:lstStyle/>
          <a:p>
            <a:pPr lvl="0">
              <a:spcBef>
                <a:spcPts val="300"/>
              </a:spcBef>
              <a:spcAft>
                <a:spcPts val="300"/>
              </a:spcAft>
              <a:buClr>
                <a:srgbClr val="D52B1E"/>
              </a:buClr>
            </a:pPr>
            <a:r>
              <a:rPr lang="en-AU" sz="1100" b="1" dirty="0" smtClean="0">
                <a:latin typeface="Arial" panose="020B0604020202020204" pitchFamily="34" charset="0"/>
                <a:ea typeface="Arial" panose="020B0604020202020204" pitchFamily="34" charset="0"/>
                <a:cs typeface="Times New Roman" panose="02020603050405020304" pitchFamily="18" charset="0"/>
              </a:rPr>
              <a:t>Our services for the sector include……</a:t>
            </a:r>
          </a:p>
          <a:p>
            <a:pPr marL="342900" indent="-342900">
              <a:spcBef>
                <a:spcPts val="300"/>
              </a:spcBef>
              <a:spcAft>
                <a:spcPts val="300"/>
              </a:spcAft>
              <a:buClr>
                <a:srgbClr val="D52B1E"/>
              </a:buClr>
              <a:buFont typeface="+mj-lt"/>
              <a:buAutoNum type="arabicPeriod"/>
            </a:pPr>
            <a:r>
              <a:rPr lang="en-AU" sz="1100" b="1" dirty="0">
                <a:latin typeface="Arial" panose="020B0604020202020204" pitchFamily="34" charset="0"/>
                <a:ea typeface="Arial" panose="020B0604020202020204" pitchFamily="34" charset="0"/>
                <a:cs typeface="Times New Roman" panose="02020603050405020304" pitchFamily="18" charset="0"/>
              </a:rPr>
              <a:t>IT plans, assessments &amp; IT </a:t>
            </a:r>
            <a:r>
              <a:rPr lang="en-AU" sz="1100" b="1" dirty="0" smtClean="0">
                <a:latin typeface="Arial" panose="020B0604020202020204" pitchFamily="34" charset="0"/>
                <a:ea typeface="Arial" panose="020B0604020202020204" pitchFamily="34" charset="0"/>
                <a:cs typeface="Times New Roman" panose="02020603050405020304" pitchFamily="18" charset="0"/>
              </a:rPr>
              <a:t>strategy development</a:t>
            </a:r>
            <a:endParaRPr lang="en-AU" sz="1100" b="1"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300"/>
              </a:spcBef>
              <a:spcAft>
                <a:spcPts val="300"/>
              </a:spcAft>
              <a:buClr>
                <a:srgbClr val="D52B1E"/>
              </a:buClr>
              <a:buFont typeface="+mj-lt"/>
              <a:buAutoNum type="arabicPeriod"/>
            </a:pPr>
            <a:r>
              <a:rPr lang="en-AU" sz="1100" b="1" dirty="0">
                <a:latin typeface="Arial" panose="020B0604020202020204" pitchFamily="34" charset="0"/>
                <a:ea typeface="Arial" panose="020B0604020202020204" pitchFamily="34" charset="0"/>
                <a:cs typeface="Times New Roman" panose="02020603050405020304" pitchFamily="18" charset="0"/>
              </a:rPr>
              <a:t>Office 365, website &amp; intranet services </a:t>
            </a:r>
          </a:p>
          <a:p>
            <a:pPr marL="342900" lvl="0" indent="-342900">
              <a:spcBef>
                <a:spcPts val="300"/>
              </a:spcBef>
              <a:spcAft>
                <a:spcPts val="300"/>
              </a:spcAft>
              <a:buClr>
                <a:srgbClr val="D52B1E"/>
              </a:buClr>
              <a:buFont typeface="+mj-lt"/>
              <a:buAutoNum type="arabicPeriod"/>
            </a:pPr>
            <a:r>
              <a:rPr lang="en-AU" sz="1100" b="1" dirty="0">
                <a:latin typeface="Arial" panose="020B0604020202020204" pitchFamily="34" charset="0"/>
                <a:ea typeface="Arial" panose="020B0604020202020204" pitchFamily="34" charset="0"/>
                <a:cs typeface="Times New Roman" panose="02020603050405020304" pitchFamily="18" charset="0"/>
              </a:rPr>
              <a:t>Cloud, infrastructure &amp; desktop services </a:t>
            </a:r>
          </a:p>
          <a:p>
            <a:pPr marL="342900" lvl="0" indent="-342900">
              <a:spcBef>
                <a:spcPts val="300"/>
              </a:spcBef>
              <a:spcAft>
                <a:spcPts val="300"/>
              </a:spcAft>
              <a:buClr>
                <a:srgbClr val="D52B1E"/>
              </a:buClr>
              <a:buFont typeface="+mj-lt"/>
              <a:buAutoNum type="arabicPeriod"/>
            </a:pPr>
            <a:r>
              <a:rPr lang="en-AU" sz="1100" b="1" dirty="0">
                <a:latin typeface="Arial" panose="020B0604020202020204" pitchFamily="34" charset="0"/>
                <a:ea typeface="Arial" panose="020B0604020202020204" pitchFamily="34" charset="0"/>
                <a:cs typeface="Times New Roman" panose="02020603050405020304" pitchFamily="18" charset="0"/>
              </a:rPr>
              <a:t>Client &amp; case management and service co-ordination solutions</a:t>
            </a:r>
          </a:p>
          <a:p>
            <a:pPr marL="342900" lvl="0" indent="-342900">
              <a:spcBef>
                <a:spcPts val="300"/>
              </a:spcBef>
              <a:spcAft>
                <a:spcPts val="300"/>
              </a:spcAft>
              <a:buClr>
                <a:srgbClr val="D52B1E"/>
              </a:buClr>
              <a:buFont typeface="+mj-lt"/>
              <a:buAutoNum type="arabicPeriod"/>
            </a:pPr>
            <a:r>
              <a:rPr lang="en-AU" sz="1100" b="1" dirty="0">
                <a:latin typeface="Arial" panose="020B0604020202020204" pitchFamily="34" charset="0"/>
                <a:ea typeface="Arial" panose="020B0604020202020204" pitchFamily="34" charset="0"/>
                <a:cs typeface="Times New Roman" panose="02020603050405020304" pitchFamily="18" charset="0"/>
              </a:rPr>
              <a:t>CRM for non-profits</a:t>
            </a:r>
          </a:p>
        </p:txBody>
      </p:sp>
      <p:sp>
        <p:nvSpPr>
          <p:cNvPr id="7" name="Title 1"/>
          <p:cNvSpPr txBox="1">
            <a:spLocks/>
          </p:cNvSpPr>
          <p:nvPr/>
        </p:nvSpPr>
        <p:spPr>
          <a:xfrm>
            <a:off x="381905" y="1196752"/>
            <a:ext cx="8363938" cy="666387"/>
          </a:xfrm>
          <a:prstGeom prst="rect">
            <a:avLst/>
          </a:prstGeom>
        </p:spPr>
        <p:txBody>
          <a:bodyPr/>
          <a:lstStyle>
            <a:lvl1pPr algn="l" defTabSz="914400" rtl="0" eaLnBrk="1" latinLnBrk="0" hangingPunct="1">
              <a:spcBef>
                <a:spcPct val="0"/>
              </a:spcBef>
              <a:buNone/>
              <a:defRPr sz="3200" kern="1200">
                <a:solidFill>
                  <a:schemeClr val="tx2"/>
                </a:solidFill>
                <a:latin typeface="+mj-lt"/>
                <a:ea typeface="+mj-ea"/>
                <a:cs typeface="+mj-cs"/>
              </a:defRPr>
            </a:lvl1pPr>
          </a:lstStyle>
          <a:p>
            <a:pPr fontAlgn="auto">
              <a:spcAft>
                <a:spcPts val="0"/>
              </a:spcAft>
            </a:pPr>
            <a:r>
              <a:rPr lang="en-AU" sz="2000" b="1" dirty="0" smtClean="0">
                <a:solidFill>
                  <a:schemeClr val="tx1"/>
                </a:solidFill>
              </a:rPr>
              <a:t>Infoxchange</a:t>
            </a:r>
            <a:r>
              <a:rPr lang="en-AU" sz="2000" dirty="0" smtClean="0">
                <a:solidFill>
                  <a:schemeClr val="tx1"/>
                </a:solidFill>
              </a:rPr>
              <a:t> is a </a:t>
            </a:r>
            <a:r>
              <a:rPr lang="en-AU" sz="2000" b="1" dirty="0" smtClean="0">
                <a:solidFill>
                  <a:schemeClr val="tx1"/>
                </a:solidFill>
              </a:rPr>
              <a:t>not-for-profit social enterprise </a:t>
            </a:r>
            <a:r>
              <a:rPr lang="en-AU" sz="2000" dirty="0" smtClean="0">
                <a:solidFill>
                  <a:schemeClr val="tx1"/>
                </a:solidFill>
              </a:rPr>
              <a:t>dedicated to  </a:t>
            </a:r>
            <a:endParaRPr lang="en-AU" sz="2000" dirty="0">
              <a:solidFill>
                <a:schemeClr val="tx1"/>
              </a:solidFill>
            </a:endParaRPr>
          </a:p>
        </p:txBody>
      </p:sp>
    </p:spTree>
    <p:extLst>
      <p:ext uri="{BB962C8B-B14F-4D97-AF65-F5344CB8AC3E}">
        <p14:creationId xmlns:p14="http://schemas.microsoft.com/office/powerpoint/2010/main" val="297347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98" y="476672"/>
            <a:ext cx="8363938" cy="666387"/>
          </a:xfrm>
        </p:spPr>
        <p:txBody>
          <a:bodyPr>
            <a:normAutofit fontScale="90000"/>
          </a:bodyPr>
          <a:lstStyle/>
          <a:p>
            <a:r>
              <a:rPr lang="en-AU" dirty="0" smtClean="0"/>
              <a:t>What about privacy &amp; security?</a:t>
            </a:r>
            <a:endParaRPr lang="en-AU" dirty="0"/>
          </a:p>
        </p:txBody>
      </p:sp>
      <p:sp>
        <p:nvSpPr>
          <p:cNvPr id="3" name="Text Placeholder 2"/>
          <p:cNvSpPr>
            <a:spLocks noGrp="1"/>
          </p:cNvSpPr>
          <p:nvPr>
            <p:ph type="body" sz="quarter" idx="10"/>
          </p:nvPr>
        </p:nvSpPr>
        <p:spPr>
          <a:xfrm>
            <a:off x="355006" y="1700808"/>
            <a:ext cx="8249442" cy="3816424"/>
          </a:xfrm>
        </p:spPr>
        <p:txBody>
          <a:bodyPr>
            <a:normAutofit fontScale="92500" lnSpcReduction="10000"/>
          </a:bodyPr>
          <a:lstStyle/>
          <a:p>
            <a:pPr marL="531813" lvl="1" indent="-531813">
              <a:buClr>
                <a:schemeClr val="tx2"/>
              </a:buClr>
              <a:buSzTx/>
              <a:buFont typeface="Cambria" pitchFamily="18" charset="0"/>
              <a:buChar char="»"/>
            </a:pPr>
            <a:r>
              <a:rPr lang="en-AU" sz="2400" dirty="0" smtClean="0"/>
              <a:t>Strong security &amp; privacy controls</a:t>
            </a:r>
            <a:br>
              <a:rPr lang="en-AU" sz="2400" dirty="0" smtClean="0"/>
            </a:br>
            <a:r>
              <a:rPr lang="en-AU" sz="1100" dirty="0" smtClean="0">
                <a:hlinkClick r:id="rId3"/>
              </a:rPr>
              <a:t>http</a:t>
            </a:r>
            <a:r>
              <a:rPr lang="en-AU" sz="1100" dirty="0">
                <a:hlinkClick r:id="rId3"/>
              </a:rPr>
              <a:t>://</a:t>
            </a:r>
            <a:r>
              <a:rPr lang="en-AU" sz="1100" dirty="0" smtClean="0">
                <a:hlinkClick r:id="rId3"/>
              </a:rPr>
              <a:t>office.microsoft.com/en-us/business/office-365-trust-center-cloud-computing-security-FX103030390.aspx</a:t>
            </a:r>
            <a:endParaRPr lang="en-AU" sz="2400" dirty="0"/>
          </a:p>
          <a:p>
            <a:pPr marL="531813" lvl="1" indent="-531813">
              <a:buClr>
                <a:schemeClr val="tx2"/>
              </a:buClr>
              <a:buSzTx/>
              <a:buFont typeface="Cambria" pitchFamily="18" charset="0"/>
              <a:buChar char="»"/>
            </a:pPr>
            <a:r>
              <a:rPr lang="en-AU" sz="2400" dirty="0" smtClean="0"/>
              <a:t>Strong Privacy controls: </a:t>
            </a:r>
            <a:r>
              <a:rPr lang="en-SG" sz="2400" dirty="0" smtClean="0"/>
              <a:t>ISO </a:t>
            </a:r>
            <a:r>
              <a:rPr lang="en-SG" sz="2400" dirty="0"/>
              <a:t>27001, </a:t>
            </a:r>
            <a:r>
              <a:rPr lang="en-SG" sz="2400" dirty="0" smtClean="0"/>
              <a:t>EU model clauses, </a:t>
            </a:r>
            <a:r>
              <a:rPr lang="en-AU" sz="2400" dirty="0" smtClean="0"/>
              <a:t>HIPAA BAA &amp; FISMA accredited </a:t>
            </a:r>
            <a:br>
              <a:rPr lang="en-AU" sz="2400" dirty="0" smtClean="0"/>
            </a:br>
            <a:r>
              <a:rPr lang="en-AU" sz="900" spc="-38" dirty="0">
                <a:hlinkClick r:id="rId4"/>
              </a:rPr>
              <a:t>http://</a:t>
            </a:r>
            <a:r>
              <a:rPr lang="en-AU" sz="900" spc="-38" dirty="0" smtClean="0">
                <a:hlinkClick r:id="rId4"/>
              </a:rPr>
              <a:t>office.microsoft.com/en-us/business/office-365-trust-center-top-10-trust-tenets-cloud-security-and-privacy-FX104029824.aspx#complianceStandards</a:t>
            </a:r>
            <a:r>
              <a:rPr lang="en-AU" sz="900" spc="-38" dirty="0" smtClean="0"/>
              <a:t> </a:t>
            </a:r>
            <a:endParaRPr lang="en-SG" sz="2000" dirty="0"/>
          </a:p>
          <a:p>
            <a:pPr marL="531813" lvl="1" indent="-531813">
              <a:buClr>
                <a:schemeClr val="tx2"/>
              </a:buClr>
              <a:buSzTx/>
              <a:buFont typeface="Cambria" pitchFamily="18" charset="0"/>
              <a:buChar char="»"/>
            </a:pPr>
            <a:r>
              <a:rPr lang="en-AU" sz="2400" dirty="0"/>
              <a:t>You own and retain all rights to your </a:t>
            </a:r>
            <a:r>
              <a:rPr lang="en-AU" sz="2400" dirty="0" smtClean="0"/>
              <a:t>data</a:t>
            </a:r>
            <a:r>
              <a:rPr lang="en-AU" sz="1000" dirty="0" smtClean="0"/>
              <a:t/>
            </a:r>
            <a:br>
              <a:rPr lang="en-AU" sz="1000" dirty="0" smtClean="0"/>
            </a:br>
            <a:r>
              <a:rPr lang="en-AU" sz="800" dirty="0" smtClean="0">
                <a:hlinkClick r:id="rId5"/>
              </a:rPr>
              <a:t>http</a:t>
            </a:r>
            <a:r>
              <a:rPr lang="en-AU" sz="800" dirty="0">
                <a:hlinkClick r:id="rId5"/>
              </a:rPr>
              <a:t>://</a:t>
            </a:r>
            <a:r>
              <a:rPr lang="en-AU" sz="800" dirty="0" smtClean="0">
                <a:hlinkClick r:id="rId5"/>
              </a:rPr>
              <a:t>office.microsoft.com/en-us/business/office-365-trust-center-top-10-trust-tenets-cloud-security-and-privacy-FX104029824.aspx#securityAndPrivacy</a:t>
            </a:r>
            <a:r>
              <a:rPr lang="en-AU" sz="800" dirty="0" smtClean="0"/>
              <a:t> </a:t>
            </a:r>
          </a:p>
          <a:p>
            <a:pPr marL="531813" lvl="1" indent="-531813">
              <a:buClr>
                <a:schemeClr val="tx2"/>
              </a:buClr>
              <a:buSzTx/>
              <a:buFont typeface="Cambria" pitchFamily="18" charset="0"/>
              <a:buChar char="»"/>
            </a:pPr>
            <a:r>
              <a:rPr lang="en-AU" sz="2400" dirty="0" smtClean="0"/>
              <a:t>By March 2015 all Australian customers will be hosted in the Australian Microsoft data centres in Sydney and Melbourne</a:t>
            </a:r>
          </a:p>
          <a:p>
            <a:pPr marL="531813" lvl="1" indent="-531813">
              <a:buClr>
                <a:schemeClr val="tx2"/>
              </a:buClr>
              <a:buSzTx/>
              <a:buFont typeface="Cambria" pitchFamily="18" charset="0"/>
              <a:buChar char="»"/>
            </a:pPr>
            <a:r>
              <a:rPr lang="en-AU" sz="2400" dirty="0" smtClean="0"/>
              <a:t>Many organisations (including Qld government) have chosen to use Office 365</a:t>
            </a:r>
          </a:p>
          <a:p>
            <a:pPr marL="531813" lvl="1" indent="-531813">
              <a:buClr>
                <a:schemeClr val="tx2"/>
              </a:buClr>
              <a:buSzTx/>
              <a:buFont typeface="Cambria" pitchFamily="18" charset="0"/>
              <a:buChar char="»"/>
            </a:pPr>
            <a:r>
              <a:rPr lang="en-AU" sz="2400" dirty="0" smtClean="0"/>
              <a:t>Its suitability depends on what information you intend to store and your funding agreements</a:t>
            </a:r>
          </a:p>
        </p:txBody>
      </p:sp>
    </p:spTree>
    <p:extLst>
      <p:ext uri="{BB962C8B-B14F-4D97-AF65-F5344CB8AC3E}">
        <p14:creationId xmlns:p14="http://schemas.microsoft.com/office/powerpoint/2010/main" val="292112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idx="1"/>
          </p:nvPr>
        </p:nvSpPr>
        <p:spPr>
          <a:xfrm>
            <a:off x="387167" y="1713848"/>
            <a:ext cx="8756833" cy="4451456"/>
          </a:xfrm>
        </p:spPr>
        <p:txBody>
          <a:bodyPr/>
          <a:lstStyle/>
          <a:p>
            <a:r>
              <a:rPr lang="en-AU" sz="2400" spc="-38" dirty="0" smtClean="0"/>
              <a:t>Office 365 for nonprofits: </a:t>
            </a:r>
            <a:r>
              <a:rPr lang="en-AU" sz="2000" u="sng" dirty="0" smtClean="0">
                <a:solidFill>
                  <a:schemeClr val="bg2"/>
                </a:solidFill>
                <a:hlinkClick r:id="rId3"/>
              </a:rPr>
              <a:t>www.microsoft.com/office365nonprofits</a:t>
            </a:r>
            <a:endParaRPr lang="en-AU" sz="2000" spc="-38" dirty="0">
              <a:solidFill>
                <a:schemeClr val="bg2"/>
              </a:solidFill>
            </a:endParaRPr>
          </a:p>
          <a:p>
            <a:r>
              <a:rPr lang="en-AU" sz="2400" spc="-38" dirty="0" smtClean="0"/>
              <a:t>E1 vs. </a:t>
            </a:r>
            <a:r>
              <a:rPr lang="en-AU" sz="2400" spc="-38" dirty="0"/>
              <a:t>E3 </a:t>
            </a:r>
            <a:r>
              <a:rPr lang="en-AU" sz="2400" spc="-38" dirty="0" smtClean="0"/>
              <a:t>plan: </a:t>
            </a:r>
            <a:r>
              <a:rPr lang="en-AU" sz="1100" spc="-38" dirty="0">
                <a:hlinkClick r:id="rId4"/>
              </a:rPr>
              <a:t>http://</a:t>
            </a:r>
            <a:r>
              <a:rPr lang="en-AU" sz="1100" spc="-38" dirty="0" smtClean="0">
                <a:hlinkClick r:id="rId4"/>
              </a:rPr>
              <a:t>office.microsoft.com/en-au/business/compare-office-365-for-business-plans-FX102918419.aspx</a:t>
            </a:r>
            <a:r>
              <a:rPr lang="en-AU" sz="1100" spc="-38" dirty="0" smtClean="0"/>
              <a:t> </a:t>
            </a:r>
            <a:br>
              <a:rPr lang="en-AU" sz="1100" spc="-38" dirty="0" smtClean="0"/>
            </a:br>
            <a:r>
              <a:rPr lang="en-AU" sz="1100" spc="-38" dirty="0" smtClean="0"/>
              <a:t>(Click on the  ‘Enterprise’ tab)</a:t>
            </a:r>
          </a:p>
          <a:p>
            <a:endParaRPr lang="en-AU" sz="400" spc="-38" dirty="0" smtClean="0"/>
          </a:p>
          <a:p>
            <a:r>
              <a:rPr lang="en-AU" sz="2400" spc="-38" dirty="0" smtClean="0"/>
              <a:t>Australian Privacy Principles</a:t>
            </a:r>
            <a:br>
              <a:rPr lang="en-AU" sz="2400" spc="-38" dirty="0" smtClean="0"/>
            </a:br>
            <a:r>
              <a:rPr lang="en-AU" sz="1400" spc="-38" dirty="0" smtClean="0">
                <a:hlinkClick r:id="rId5"/>
              </a:rPr>
              <a:t>http</a:t>
            </a:r>
            <a:r>
              <a:rPr lang="en-AU" sz="1400" spc="-38" dirty="0">
                <a:hlinkClick r:id="rId5"/>
              </a:rPr>
              <a:t>://</a:t>
            </a:r>
            <a:r>
              <a:rPr lang="en-AU" sz="1400" spc="-38" dirty="0" smtClean="0">
                <a:hlinkClick r:id="rId5"/>
              </a:rPr>
              <a:t>www.oaic.gov.au/privacy/privacy-resources/privacy-guides/app-quick-reference-tool</a:t>
            </a:r>
            <a:endParaRPr lang="en-AU" sz="1400" spc="-38" dirty="0" smtClean="0"/>
          </a:p>
          <a:p>
            <a:pPr marL="531813" lvl="1" indent="-531813">
              <a:buClr>
                <a:schemeClr val="tx2"/>
              </a:buClr>
              <a:buSzTx/>
              <a:buFont typeface="Cambria" pitchFamily="18" charset="0"/>
              <a:buChar char="»"/>
            </a:pPr>
            <a:r>
              <a:rPr lang="en-AU" sz="2400" spc="-38" dirty="0"/>
              <a:t>New Zealand Privacy Guidance on Cloud </a:t>
            </a:r>
            <a:r>
              <a:rPr lang="en-AU" sz="2400" spc="-38" dirty="0" smtClean="0"/>
              <a:t>Computing </a:t>
            </a:r>
            <a:r>
              <a:rPr lang="en-NZ" sz="1000" spc="-38" dirty="0" smtClean="0">
                <a:hlinkClick r:id="rId6"/>
              </a:rPr>
              <a:t>http://privacy.org.nz/assets/Files/Brochures-and-pamphlets-and-pubs/OPC-Cloud-Computing-guidance-February-2013.pdf</a:t>
            </a:r>
            <a:r>
              <a:rPr lang="en-NZ" sz="1000" spc="-38" dirty="0" smtClean="0"/>
              <a:t> </a:t>
            </a:r>
            <a:r>
              <a:rPr lang="en-NZ" sz="1000" b="1" spc="-38" dirty="0" smtClean="0"/>
              <a:t>&amp; Microsoft’s answers:</a:t>
            </a:r>
            <a:r>
              <a:rPr lang="en-NZ" sz="1000" spc="-38" dirty="0" smtClean="0"/>
              <a:t/>
            </a:r>
            <a:br>
              <a:rPr lang="en-NZ" sz="1000" spc="-38" dirty="0" smtClean="0"/>
            </a:br>
            <a:r>
              <a:rPr lang="en-AU" sz="1000" dirty="0">
                <a:hlinkClick r:id="rId7"/>
              </a:rPr>
              <a:t>http://blogs.msdn.com/cfs-filesystemfile.ashx/__key/communityserver-components-postattachments/00-10-41-34-76/Standard-Response-to-OPC-Cloud-Computing-Checklist-for-Office-365-_2D00_-24-April-2013.pdf</a:t>
            </a:r>
            <a:r>
              <a:rPr lang="en-AU" sz="1000" dirty="0"/>
              <a:t> </a:t>
            </a:r>
          </a:p>
          <a:p>
            <a:endParaRPr lang="en-AU" sz="200" spc="-38" dirty="0" smtClean="0"/>
          </a:p>
          <a:p>
            <a:r>
              <a:rPr lang="en-AU" sz="2400" spc="-38" dirty="0" smtClean="0"/>
              <a:t>The Microsoft Trust Centre </a:t>
            </a:r>
            <a:r>
              <a:rPr lang="en-AU" sz="1600" spc="-38" dirty="0" smtClean="0"/>
              <a:t>– Privacy, Security &amp; actual availability information</a:t>
            </a:r>
            <a:r>
              <a:rPr lang="en-AU" sz="2400" spc="-38" dirty="0" smtClean="0"/>
              <a:t/>
            </a:r>
            <a:br>
              <a:rPr lang="en-AU" sz="2400" spc="-38" dirty="0" smtClean="0"/>
            </a:br>
            <a:r>
              <a:rPr lang="en-AU" sz="1200" spc="-38" dirty="0" smtClean="0">
                <a:hlinkClick r:id="rId8"/>
              </a:rPr>
              <a:t>http</a:t>
            </a:r>
            <a:r>
              <a:rPr lang="en-AU" sz="1200" spc="-38" dirty="0">
                <a:hlinkClick r:id="rId8"/>
              </a:rPr>
              <a:t>://</a:t>
            </a:r>
            <a:r>
              <a:rPr lang="en-AU" sz="1200" spc="-38" dirty="0" smtClean="0">
                <a:hlinkClick r:id="rId8"/>
              </a:rPr>
              <a:t>office.microsoft.com/en-us/business/office-365-trust-center-cloud-computing-security-FX103030390.aspx</a:t>
            </a:r>
            <a:r>
              <a:rPr lang="en-AU" sz="1200" spc="-38" dirty="0" smtClean="0"/>
              <a:t> </a:t>
            </a:r>
            <a:endParaRPr lang="en-AU" sz="1200" spc="-38" dirty="0"/>
          </a:p>
          <a:p>
            <a:endParaRPr lang="en-AU" sz="600" spc="-38" dirty="0" smtClean="0">
              <a:hlinkClick r:id="rId9"/>
            </a:endParaRPr>
          </a:p>
          <a:p>
            <a:r>
              <a:rPr lang="en-AU" sz="2400" spc="-38" dirty="0" smtClean="0"/>
              <a:t>                       - </a:t>
            </a:r>
            <a:r>
              <a:rPr lang="en-AU" sz="2400" spc="-38" dirty="0" smtClean="0">
                <a:hlinkClick r:id="rId9"/>
              </a:rPr>
              <a:t>ImproveIT.org</a:t>
            </a:r>
            <a:r>
              <a:rPr lang="en-AU" sz="2400" spc="-38" dirty="0" smtClean="0"/>
              <a:t> </a:t>
            </a:r>
            <a:br>
              <a:rPr lang="en-AU" sz="2400" spc="-38" dirty="0" smtClean="0"/>
            </a:br>
            <a:r>
              <a:rPr lang="en-AU" sz="1600" spc="-38" dirty="0" smtClean="0"/>
              <a:t>R</a:t>
            </a:r>
            <a:r>
              <a:rPr lang="en-AU" sz="1800" spc="-38" dirty="0" smtClean="0"/>
              <a:t>esources to help your organisation get the most from your technology investment</a:t>
            </a:r>
            <a:endParaRPr lang="en-AU" sz="1800" dirty="0" smtClean="0"/>
          </a:p>
          <a:p>
            <a:endParaRPr lang="en-AU" sz="2400" spc="-38" dirty="0">
              <a:solidFill>
                <a:srgbClr val="FF0000"/>
              </a:solidFill>
            </a:endParaRPr>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b="11369"/>
          <a:stretch/>
        </p:blipFill>
        <p:spPr>
          <a:xfrm>
            <a:off x="344024" y="5013176"/>
            <a:ext cx="2101818" cy="561291"/>
          </a:xfrm>
          <a:prstGeom prst="rect">
            <a:avLst/>
          </a:prstGeom>
        </p:spPr>
      </p:pic>
      <p:sp>
        <p:nvSpPr>
          <p:cNvPr id="2" name="Title 1"/>
          <p:cNvSpPr>
            <a:spLocks noGrp="1"/>
          </p:cNvSpPr>
          <p:nvPr>
            <p:ph type="title"/>
          </p:nvPr>
        </p:nvSpPr>
        <p:spPr>
          <a:xfrm>
            <a:off x="361373" y="764704"/>
            <a:ext cx="8363938" cy="561069"/>
          </a:xfrm>
        </p:spPr>
        <p:txBody>
          <a:bodyPr>
            <a:noAutofit/>
          </a:bodyPr>
          <a:lstStyle/>
          <a:p>
            <a:r>
              <a:rPr lang="en-US" sz="3200" dirty="0" smtClean="0"/>
              <a:t>Office 365 Resources – for more information </a:t>
            </a:r>
            <a:endParaRPr lang="en-US" sz="3200" spc="-75" dirty="0"/>
          </a:p>
        </p:txBody>
      </p:sp>
    </p:spTree>
    <p:extLst>
      <p:ext uri="{BB962C8B-B14F-4D97-AF65-F5344CB8AC3E}">
        <p14:creationId xmlns:p14="http://schemas.microsoft.com/office/powerpoint/2010/main" val="136609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548680"/>
            <a:ext cx="8363938" cy="747897"/>
          </a:xfrm>
        </p:spPr>
        <p:txBody>
          <a:bodyPr>
            <a:normAutofit/>
          </a:bodyPr>
          <a:lstStyle/>
          <a:p>
            <a:r>
              <a:rPr lang="en-AU" sz="3600" dirty="0" smtClean="0"/>
              <a:t>Additional Office 365 Support available</a:t>
            </a:r>
            <a:endParaRPr lang="en-AU" sz="3600" dirty="0"/>
          </a:p>
        </p:txBody>
      </p:sp>
      <p:sp>
        <p:nvSpPr>
          <p:cNvPr id="3" name="Content Placeholder 2"/>
          <p:cNvSpPr>
            <a:spLocks noGrp="1"/>
          </p:cNvSpPr>
          <p:nvPr>
            <p:ph idx="1"/>
          </p:nvPr>
        </p:nvSpPr>
        <p:spPr>
          <a:xfrm>
            <a:off x="389436" y="1815479"/>
            <a:ext cx="8215012" cy="2981673"/>
          </a:xfrm>
        </p:spPr>
        <p:txBody>
          <a:bodyPr>
            <a:normAutofit fontScale="85000" lnSpcReduction="20000"/>
          </a:bodyPr>
          <a:lstStyle/>
          <a:p>
            <a:r>
              <a:rPr lang="en-AU" sz="2400" spc="-38" dirty="0"/>
              <a:t>Office 365 readiness </a:t>
            </a:r>
            <a:r>
              <a:rPr lang="en-AU" sz="2400" spc="-38" dirty="0" smtClean="0"/>
              <a:t>assessments </a:t>
            </a:r>
            <a:r>
              <a:rPr lang="en-AU" sz="2400" spc="-38" dirty="0"/>
              <a:t/>
            </a:r>
            <a:br>
              <a:rPr lang="en-AU" sz="2400" spc="-38" dirty="0"/>
            </a:br>
            <a:r>
              <a:rPr lang="en-AU" sz="2400" i="1" spc="-38" dirty="0"/>
              <a:t>offered in partnership with Connecting Up &amp; TechSoup NZ: </a:t>
            </a:r>
          </a:p>
          <a:p>
            <a:pPr lvl="1"/>
            <a:r>
              <a:rPr lang="en-AU" sz="2400" spc="-38" dirty="0"/>
              <a:t>AU - </a:t>
            </a:r>
            <a:r>
              <a:rPr lang="en-AU" sz="2400" u="sng" dirty="0">
                <a:hlinkClick r:id="rId3"/>
              </a:rPr>
              <a:t>http://www.connectingup.org/office365</a:t>
            </a:r>
            <a:endParaRPr lang="en-AU" sz="2400" u="sng" dirty="0"/>
          </a:p>
          <a:p>
            <a:pPr lvl="1"/>
            <a:r>
              <a:rPr lang="en-AU" sz="2400" spc="-38" dirty="0"/>
              <a:t>NZ - </a:t>
            </a:r>
            <a:r>
              <a:rPr lang="en-AU" sz="2400" u="sng" spc="-38" dirty="0">
                <a:hlinkClick r:id="rId4"/>
              </a:rPr>
              <a:t>https://www.techsoup.net.nz/office365</a:t>
            </a:r>
            <a:r>
              <a:rPr lang="en-AU" sz="2400" u="sng" spc="-38" dirty="0"/>
              <a:t> </a:t>
            </a:r>
            <a:endParaRPr lang="en-AU" sz="2400" spc="-38" dirty="0"/>
          </a:p>
          <a:p>
            <a:r>
              <a:rPr lang="en-AU" sz="2400" dirty="0" smtClean="0"/>
              <a:t>Office 365 DIY workshops</a:t>
            </a:r>
          </a:p>
          <a:p>
            <a:r>
              <a:rPr lang="en-AU" sz="2400" dirty="0" smtClean="0"/>
              <a:t>Additional ConnectingUp webinars including a practical demonstration.</a:t>
            </a:r>
          </a:p>
          <a:p>
            <a:r>
              <a:rPr lang="en-AU" sz="2400" dirty="0" smtClean="0"/>
              <a:t>Implementation services and migration advice</a:t>
            </a:r>
          </a:p>
          <a:p>
            <a:r>
              <a:rPr lang="en-AU" sz="2400" dirty="0" smtClean="0"/>
              <a:t>SharePoint configuration and development</a:t>
            </a:r>
          </a:p>
          <a:p>
            <a:pPr marL="0" indent="0">
              <a:buNone/>
            </a:pPr>
            <a:endParaRPr lang="en-AU" sz="2000" dirty="0" smtClean="0"/>
          </a:p>
          <a:p>
            <a:pPr marL="0" indent="0">
              <a:buNone/>
            </a:pPr>
            <a:r>
              <a:rPr lang="en-AU" sz="2000" dirty="0" smtClean="0"/>
              <a:t>Contact </a:t>
            </a:r>
            <a:r>
              <a:rPr lang="en-AU" sz="2000" dirty="0" smtClean="0">
                <a:hlinkClick r:id="rId5"/>
              </a:rPr>
              <a:t>skechayas@Infoxchange.org</a:t>
            </a:r>
            <a:r>
              <a:rPr lang="en-AU" sz="2000" dirty="0" smtClean="0"/>
              <a:t>  or (03) 9418 7471 or @</a:t>
            </a:r>
            <a:r>
              <a:rPr lang="en-AU" sz="2000" dirty="0" err="1" smtClean="0"/>
              <a:t>stefanitza</a:t>
            </a:r>
            <a:endParaRPr lang="en-AU" sz="2000" dirty="0"/>
          </a:p>
        </p:txBody>
      </p:sp>
    </p:spTree>
    <p:extLst>
      <p:ext uri="{BB962C8B-B14F-4D97-AF65-F5344CB8AC3E}">
        <p14:creationId xmlns:p14="http://schemas.microsoft.com/office/powerpoint/2010/main" val="242982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8592" y="1916833"/>
            <a:ext cx="8229872" cy="4248472"/>
          </a:xfrm>
        </p:spPr>
        <p:txBody>
          <a:bodyPr>
            <a:normAutofit/>
          </a:bodyPr>
          <a:lstStyle/>
          <a:p>
            <a:r>
              <a:rPr lang="en-AU" sz="2400" dirty="0" smtClean="0"/>
              <a:t>Once used by big organisations as their intranet platform or content management system (CMS), and it was a server (on premises) product.</a:t>
            </a:r>
          </a:p>
          <a:p>
            <a:r>
              <a:rPr lang="en-AU" sz="2400" dirty="0" smtClean="0"/>
              <a:t>Now it’s available online as part of the Office 365 suite.</a:t>
            </a:r>
          </a:p>
          <a:p>
            <a:pPr lvl="1"/>
            <a:r>
              <a:rPr lang="en-AU" sz="2400" dirty="0"/>
              <a:t>You need an Office </a:t>
            </a:r>
            <a:r>
              <a:rPr lang="en-AU" sz="2400" dirty="0" smtClean="0"/>
              <a:t>365 subscription to </a:t>
            </a:r>
            <a:r>
              <a:rPr lang="en-AU" sz="2400" dirty="0"/>
              <a:t>access </a:t>
            </a:r>
            <a:r>
              <a:rPr lang="en-AU" sz="2400" dirty="0" smtClean="0"/>
              <a:t>SharePoint Online </a:t>
            </a:r>
            <a:r>
              <a:rPr lang="en-AU" sz="2400" dirty="0"/>
              <a:t>sites.</a:t>
            </a:r>
          </a:p>
          <a:p>
            <a:pPr lvl="1"/>
            <a:r>
              <a:rPr lang="en-AU" sz="2400" dirty="0" smtClean="0"/>
              <a:t>Accessed via </a:t>
            </a:r>
            <a:r>
              <a:rPr lang="en-AU" sz="2400" dirty="0"/>
              <a:t>a web browser, such as Internet Explorer, </a:t>
            </a:r>
            <a:r>
              <a:rPr lang="en-AU" sz="2400" dirty="0" smtClean="0"/>
              <a:t>Chrome or </a:t>
            </a:r>
            <a:r>
              <a:rPr lang="en-AU" sz="2400" dirty="0"/>
              <a:t>Firefox</a:t>
            </a:r>
            <a:r>
              <a:rPr lang="en-AU" sz="2400" dirty="0" smtClean="0"/>
              <a:t>.</a:t>
            </a:r>
          </a:p>
          <a:p>
            <a:r>
              <a:rPr lang="en-AU" sz="2400" dirty="0" smtClean="0"/>
              <a:t>You </a:t>
            </a:r>
            <a:r>
              <a:rPr lang="en-AU" sz="2400" dirty="0"/>
              <a:t>can use it as a secure place to store, organise, share, and access information from almost any device.</a:t>
            </a:r>
          </a:p>
        </p:txBody>
      </p:sp>
      <p:sp>
        <p:nvSpPr>
          <p:cNvPr id="3" name="Title 2"/>
          <p:cNvSpPr>
            <a:spLocks noGrp="1"/>
          </p:cNvSpPr>
          <p:nvPr>
            <p:ph type="title"/>
          </p:nvPr>
        </p:nvSpPr>
        <p:spPr>
          <a:xfrm>
            <a:off x="504564" y="620688"/>
            <a:ext cx="8229600" cy="806100"/>
          </a:xfrm>
        </p:spPr>
        <p:txBody>
          <a:bodyPr>
            <a:noAutofit/>
          </a:bodyPr>
          <a:lstStyle/>
          <a:p>
            <a:r>
              <a:rPr lang="en-AU" sz="3200" dirty="0" smtClean="0"/>
              <a:t>SharePoint is the system that organisations use to build secure internal websites – </a:t>
            </a:r>
            <a:r>
              <a:rPr lang="en-AU" sz="3200" b="1" dirty="0" smtClean="0"/>
              <a:t>intranets</a:t>
            </a:r>
            <a:r>
              <a:rPr lang="en-AU" sz="3200" dirty="0" smtClean="0"/>
              <a:t>.</a:t>
            </a:r>
            <a:endParaRPr lang="en-AU" sz="3200" dirty="0"/>
          </a:p>
        </p:txBody>
      </p:sp>
    </p:spTree>
    <p:extLst>
      <p:ext uri="{BB962C8B-B14F-4D97-AF65-F5344CB8AC3E}">
        <p14:creationId xmlns:p14="http://schemas.microsoft.com/office/powerpoint/2010/main" val="146393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50" y="5287575"/>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832" y="5472612"/>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210" y="5718642"/>
            <a:ext cx="1213126" cy="81026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457200" y="218897"/>
            <a:ext cx="8229600" cy="5499745"/>
            <a:chOff x="457200" y="218897"/>
            <a:chExt cx="8229600" cy="5499745"/>
          </a:xfrm>
        </p:grpSpPr>
        <p:sp>
          <p:nvSpPr>
            <p:cNvPr id="6" name="Cloud 5"/>
            <p:cNvSpPr/>
            <p:nvPr/>
          </p:nvSpPr>
          <p:spPr>
            <a:xfrm>
              <a:off x="457200" y="1417638"/>
              <a:ext cx="8229600" cy="3955578"/>
            </a:xfrm>
            <a:prstGeom prst="clou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http://officeblogswest.blob.core.windows.net/wp-content/2014/01/OneDrive-forBiz_rgb_EN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734" y="1741804"/>
              <a:ext cx="1783700" cy="697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bemopro.com/portals/0/partners/microsoft/SharePointOnline2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747" y="2648776"/>
              <a:ext cx="2082406" cy="7551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61584" y="2411999"/>
              <a:ext cx="720080" cy="864096"/>
              <a:chOff x="5364088" y="2708920"/>
              <a:chExt cx="720080" cy="864096"/>
            </a:xfrm>
          </p:grpSpPr>
          <p:sp>
            <p:nvSpPr>
              <p:cNvPr id="9" name="Folded Corner 8"/>
              <p:cNvSpPr/>
              <p:nvPr/>
            </p:nvSpPr>
            <p:spPr>
              <a:xfrm>
                <a:off x="5364088" y="2708920"/>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olded Corner 9"/>
              <p:cNvSpPr/>
              <p:nvPr/>
            </p:nvSpPr>
            <p:spPr>
              <a:xfrm>
                <a:off x="5436096" y="2780928"/>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olded Corner 10"/>
              <p:cNvSpPr/>
              <p:nvPr/>
            </p:nvSpPr>
            <p:spPr>
              <a:xfrm>
                <a:off x="5508104" y="2852936"/>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olded Corner 11"/>
              <p:cNvSpPr/>
              <p:nvPr/>
            </p:nvSpPr>
            <p:spPr>
              <a:xfrm>
                <a:off x="5580112" y="2924944"/>
                <a:ext cx="504056" cy="648072"/>
              </a:xfrm>
              <a:prstGeom prst="foldedCorner">
                <a:avLst>
                  <a:gd name="adj" fmla="val 36509"/>
                </a:avLst>
              </a:prstGeom>
              <a:solidFill>
                <a:schemeClr val="bg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26" name="Picture 2" descr="http://leulymedia.s3.amazonaws.com/executech/2014/4/635320127387827321/Ofc365_Orng166_D_rgb1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8897"/>
              <a:ext cx="3466728" cy="1200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ami.edu/EE/images/uploads/it/logophotos/office-web-app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8702" y="2054180"/>
              <a:ext cx="1189191" cy="118919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346617" y="3495871"/>
              <a:ext cx="1687893" cy="1037217"/>
              <a:chOff x="1443947" y="3253641"/>
              <a:chExt cx="1395560" cy="833163"/>
            </a:xfrm>
          </p:grpSpPr>
          <p:sp>
            <p:nvSpPr>
              <p:cNvPr id="19" name="Rounded Rectangle 18"/>
              <p:cNvSpPr/>
              <p:nvPr/>
            </p:nvSpPr>
            <p:spPr>
              <a:xfrm>
                <a:off x="1877350" y="3253641"/>
                <a:ext cx="533472" cy="350950"/>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ounded Rectangle 22"/>
              <p:cNvSpPr/>
              <p:nvPr/>
            </p:nvSpPr>
            <p:spPr>
              <a:xfrm>
                <a:off x="1443947" y="3816246"/>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ounded Rectangle 24"/>
              <p:cNvSpPr/>
              <p:nvPr/>
            </p:nvSpPr>
            <p:spPr>
              <a:xfrm>
                <a:off x="1951191"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ounded Rectangle 25"/>
              <p:cNvSpPr/>
              <p:nvPr/>
            </p:nvSpPr>
            <p:spPr>
              <a:xfrm>
                <a:off x="2458435"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Elbow Connector 20"/>
              <p:cNvCxnSpPr>
                <a:stCxn id="19" idx="2"/>
                <a:endCxn id="26" idx="0"/>
              </p:cNvCxnSpPr>
              <p:nvPr/>
            </p:nvCxnSpPr>
            <p:spPr>
              <a:xfrm rot="16200000" flipH="1">
                <a:off x="2291580" y="3457096"/>
                <a:ext cx="209896" cy="504885"/>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2"/>
                <a:endCxn id="25" idx="0"/>
              </p:cNvCxnSpPr>
              <p:nvPr/>
            </p:nvCxnSpPr>
            <p:spPr>
              <a:xfrm flipH="1">
                <a:off x="2141727" y="3604591"/>
                <a:ext cx="2359" cy="2098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2"/>
              </p:cNvCxnSpPr>
              <p:nvPr/>
            </p:nvCxnSpPr>
            <p:spPr>
              <a:xfrm rot="5400000" flipH="1">
                <a:off x="2144085" y="3604591"/>
                <a:ext cx="1" cy="1"/>
              </a:xfrm>
              <a:prstGeom prst="bentConnector3">
                <a:avLst>
                  <a:gd name="adj1" fmla="val 242500000"/>
                </a:avLst>
              </a:prstGeom>
            </p:spPr>
            <p:style>
              <a:lnRef idx="1">
                <a:schemeClr val="accent1"/>
              </a:lnRef>
              <a:fillRef idx="0">
                <a:schemeClr val="accent1"/>
              </a:fillRef>
              <a:effectRef idx="0">
                <a:schemeClr val="accent1"/>
              </a:effectRef>
              <a:fontRef idx="minor">
                <a:schemeClr val="tx1"/>
              </a:fontRef>
            </p:style>
          </p:cxnSp>
          <p:cxnSp>
            <p:nvCxnSpPr>
              <p:cNvPr id="1039" name="Elbow Connector 1038"/>
              <p:cNvCxnSpPr>
                <a:stCxn id="23" idx="0"/>
                <a:endCxn id="19" idx="2"/>
              </p:cNvCxnSpPr>
              <p:nvPr/>
            </p:nvCxnSpPr>
            <p:spPr>
              <a:xfrm rot="5400000" flipH="1" flipV="1">
                <a:off x="1783457" y="3455618"/>
                <a:ext cx="211655" cy="509603"/>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040" name="Picture 8" descr="http://upload.wikimedia.org/wikipedia/commons/thumb/4/48/Outlook.com_icon.svg/1014px-Outlook.com_ico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7893" y="3778812"/>
              <a:ext cx="695218" cy="70207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Arrow Connector 74"/>
            <p:cNvCxnSpPr>
              <a:stCxn id="74" idx="0"/>
            </p:cNvCxnSpPr>
            <p:nvPr/>
          </p:nvCxnSpPr>
          <p:spPr>
            <a:xfrm flipV="1">
              <a:off x="2097773" y="5135912"/>
              <a:ext cx="349449" cy="582730"/>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0"/>
            </p:cNvCxnSpPr>
            <p:nvPr/>
          </p:nvCxnSpPr>
          <p:spPr>
            <a:xfrm flipV="1">
              <a:off x="1538395" y="4835605"/>
              <a:ext cx="202959" cy="637007"/>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2" idx="0"/>
            </p:cNvCxnSpPr>
            <p:nvPr/>
          </p:nvCxnSpPr>
          <p:spPr>
            <a:xfrm flipV="1">
              <a:off x="1235113" y="4645122"/>
              <a:ext cx="0" cy="642453"/>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704336" y="5182379"/>
            <a:ext cx="4834472" cy="1505712"/>
            <a:chOff x="2704336" y="5182379"/>
            <a:chExt cx="4834472" cy="1505712"/>
          </a:xfrm>
        </p:grpSpPr>
        <p:pic>
          <p:nvPicPr>
            <p:cNvPr id="33" name="Picture 32"/>
            <p:cNvPicPr>
              <a:picLocks noChangeAspect="1"/>
            </p:cNvPicPr>
            <p:nvPr/>
          </p:nvPicPr>
          <p:blipFill>
            <a:blip r:embed="rId9"/>
            <a:stretch>
              <a:fillRect/>
            </a:stretch>
          </p:blipFill>
          <p:spPr>
            <a:xfrm>
              <a:off x="3842177" y="5182379"/>
              <a:ext cx="914600" cy="1346531"/>
            </a:xfrm>
            <a:prstGeom prst="rect">
              <a:avLst/>
            </a:prstGeom>
          </p:spPr>
        </p:pic>
        <p:pic>
          <p:nvPicPr>
            <p:cNvPr id="34" name="Picture 33"/>
            <p:cNvPicPr>
              <a:picLocks noChangeAspect="1"/>
            </p:cNvPicPr>
            <p:nvPr/>
          </p:nvPicPr>
          <p:blipFill>
            <a:blip r:embed="rId9"/>
            <a:stretch>
              <a:fillRect/>
            </a:stretch>
          </p:blipFill>
          <p:spPr>
            <a:xfrm>
              <a:off x="4305997" y="5341560"/>
              <a:ext cx="914600" cy="1346531"/>
            </a:xfrm>
            <a:prstGeom prst="rect">
              <a:avLst/>
            </a:prstGeom>
          </p:spPr>
        </p:pic>
        <p:pic>
          <p:nvPicPr>
            <p:cNvPr id="35" name="Picture 6" descr="http://i1.wp.com/absolute-sharepoint.com/wp-content/uploads/2013/03/0001-SP-2013-Logo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5530" y="5570293"/>
              <a:ext cx="2453278" cy="778916"/>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a:stCxn id="74" idx="3"/>
              <a:endCxn id="33" idx="1"/>
            </p:cNvCxnSpPr>
            <p:nvPr/>
          </p:nvCxnSpPr>
          <p:spPr>
            <a:xfrm flipV="1">
              <a:off x="2704336" y="5855645"/>
              <a:ext cx="1137841" cy="268131"/>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36" name="Picture 35" descr="https://encrypted-tbn0.gstatic.com/images?q=tbn:ANd9GcQ8SZZoyVS6oa9Lt39Dv2ho4xXR-I9YnaArvKnXR3lLCiksUt8xf1UZF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1670" y="3690283"/>
            <a:ext cx="949062" cy="94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50" y="5287575"/>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832" y="5472612"/>
            <a:ext cx="1213126" cy="81026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images.wisegeek.com/grey-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210" y="5718642"/>
            <a:ext cx="1213126" cy="810268"/>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457200" y="1417638"/>
            <a:ext cx="8229600" cy="3955578"/>
          </a:xfrm>
          <a:prstGeom prst="clou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4" descr="http://www.bemopro.com/portals/0/partners/microsoft/SharePointOnline2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747" y="2648776"/>
            <a:ext cx="2082406" cy="755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eulymedia.s3.amazonaws.com/executech/2014/4/635320127387827321/Ofc365_Orng166_D_rgb1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8897"/>
            <a:ext cx="3466728" cy="120013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346617" y="3495871"/>
            <a:ext cx="1687893" cy="1037217"/>
            <a:chOff x="1443947" y="3253641"/>
            <a:chExt cx="1395560" cy="833163"/>
          </a:xfrm>
        </p:grpSpPr>
        <p:sp>
          <p:nvSpPr>
            <p:cNvPr id="19" name="Rounded Rectangle 18"/>
            <p:cNvSpPr/>
            <p:nvPr/>
          </p:nvSpPr>
          <p:spPr>
            <a:xfrm>
              <a:off x="1877350" y="3253641"/>
              <a:ext cx="533472" cy="350950"/>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ounded Rectangle 22"/>
            <p:cNvSpPr/>
            <p:nvPr/>
          </p:nvSpPr>
          <p:spPr>
            <a:xfrm>
              <a:off x="1443947" y="3816246"/>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ounded Rectangle 24"/>
            <p:cNvSpPr/>
            <p:nvPr/>
          </p:nvSpPr>
          <p:spPr>
            <a:xfrm>
              <a:off x="1951191"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ounded Rectangle 25"/>
            <p:cNvSpPr/>
            <p:nvPr/>
          </p:nvSpPr>
          <p:spPr>
            <a:xfrm>
              <a:off x="2458435" y="3814487"/>
              <a:ext cx="381072" cy="270558"/>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Elbow Connector 20"/>
            <p:cNvCxnSpPr>
              <a:stCxn id="19" idx="2"/>
              <a:endCxn id="26" idx="0"/>
            </p:cNvCxnSpPr>
            <p:nvPr/>
          </p:nvCxnSpPr>
          <p:spPr>
            <a:xfrm rot="16200000" flipH="1">
              <a:off x="2291580" y="3457096"/>
              <a:ext cx="209896" cy="504885"/>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2"/>
              <a:endCxn id="25" idx="0"/>
            </p:cNvCxnSpPr>
            <p:nvPr/>
          </p:nvCxnSpPr>
          <p:spPr>
            <a:xfrm flipH="1">
              <a:off x="2141727" y="3604591"/>
              <a:ext cx="2359" cy="2098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2"/>
            </p:cNvCxnSpPr>
            <p:nvPr/>
          </p:nvCxnSpPr>
          <p:spPr>
            <a:xfrm rot="5400000" flipH="1">
              <a:off x="2144085" y="3604591"/>
              <a:ext cx="1" cy="1"/>
            </a:xfrm>
            <a:prstGeom prst="bentConnector3">
              <a:avLst>
                <a:gd name="adj1" fmla="val 242500000"/>
              </a:avLst>
            </a:prstGeom>
          </p:spPr>
          <p:style>
            <a:lnRef idx="1">
              <a:schemeClr val="accent1"/>
            </a:lnRef>
            <a:fillRef idx="0">
              <a:schemeClr val="accent1"/>
            </a:fillRef>
            <a:effectRef idx="0">
              <a:schemeClr val="accent1"/>
            </a:effectRef>
            <a:fontRef idx="minor">
              <a:schemeClr val="tx1"/>
            </a:fontRef>
          </p:style>
        </p:cxnSp>
        <p:cxnSp>
          <p:nvCxnSpPr>
            <p:cNvPr id="1039" name="Elbow Connector 1038"/>
            <p:cNvCxnSpPr>
              <a:stCxn id="23" idx="0"/>
              <a:endCxn id="19" idx="2"/>
            </p:cNvCxnSpPr>
            <p:nvPr/>
          </p:nvCxnSpPr>
          <p:spPr>
            <a:xfrm rot="5400000" flipH="1" flipV="1">
              <a:off x="1783457" y="3455618"/>
              <a:ext cx="211655" cy="509603"/>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a:stCxn id="74" idx="0"/>
          </p:cNvCxnSpPr>
          <p:nvPr/>
        </p:nvCxnSpPr>
        <p:spPr>
          <a:xfrm flipV="1">
            <a:off x="2097773" y="5135912"/>
            <a:ext cx="349449" cy="582730"/>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0"/>
          </p:cNvCxnSpPr>
          <p:nvPr/>
        </p:nvCxnSpPr>
        <p:spPr>
          <a:xfrm flipV="1">
            <a:off x="1538395" y="4835605"/>
            <a:ext cx="202959" cy="637007"/>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2" idx="0"/>
          </p:cNvCxnSpPr>
          <p:nvPr/>
        </p:nvCxnSpPr>
        <p:spPr>
          <a:xfrm flipV="1">
            <a:off x="1235113" y="4645122"/>
            <a:ext cx="0" cy="642453"/>
          </a:xfrm>
          <a:prstGeom prst="straightConnector1">
            <a:avLst/>
          </a:prstGeom>
          <a:ln w="19050">
            <a:solidFill>
              <a:schemeClr val="accent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74070" y="2929492"/>
            <a:ext cx="4939263" cy="1569660"/>
          </a:xfrm>
          <a:prstGeom prst="rect">
            <a:avLst/>
          </a:prstGeom>
          <a:noFill/>
        </p:spPr>
        <p:txBody>
          <a:bodyPr wrap="square" rtlCol="0">
            <a:spAutoFit/>
          </a:bodyPr>
          <a:lstStyle/>
          <a:p>
            <a:r>
              <a:rPr lang="en-AU" sz="2400" b="1" dirty="0" smtClean="0"/>
              <a:t>Cloud-based:</a:t>
            </a:r>
          </a:p>
          <a:p>
            <a:pPr marL="457200" indent="-457200">
              <a:buFont typeface="Arial" panose="020B0604020202020204" pitchFamily="34" charset="0"/>
              <a:buChar char="•"/>
            </a:pPr>
            <a:r>
              <a:rPr lang="en-AU" sz="2400" dirty="0" smtClean="0"/>
              <a:t>Intranet</a:t>
            </a:r>
          </a:p>
          <a:p>
            <a:pPr marL="457200" indent="-457200">
              <a:buFont typeface="Arial" panose="020B0604020202020204" pitchFamily="34" charset="0"/>
              <a:buChar char="•"/>
            </a:pPr>
            <a:r>
              <a:rPr lang="en-AU" sz="2400" dirty="0" smtClean="0"/>
              <a:t>Document management</a:t>
            </a:r>
          </a:p>
          <a:p>
            <a:pPr marL="457200" indent="-457200">
              <a:buFont typeface="Arial" panose="020B0604020202020204" pitchFamily="34" charset="0"/>
              <a:buChar char="•"/>
            </a:pPr>
            <a:r>
              <a:rPr lang="en-AU" sz="2400" dirty="0" smtClean="0"/>
              <a:t>Team sites</a:t>
            </a:r>
            <a:endParaRPr lang="en-AU" sz="2400" dirty="0"/>
          </a:p>
        </p:txBody>
      </p:sp>
    </p:spTree>
    <p:extLst>
      <p:ext uri="{BB962C8B-B14F-4D97-AF65-F5344CB8AC3E}">
        <p14:creationId xmlns:p14="http://schemas.microsoft.com/office/powerpoint/2010/main" val="3297662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Why </a:t>
            </a:r>
            <a:r>
              <a:rPr lang="en-AU" smtClean="0"/>
              <a:t>use SharePoint?</a:t>
            </a:r>
            <a:endParaRPr lang="en-AU" dirty="0"/>
          </a:p>
        </p:txBody>
      </p:sp>
    </p:spTree>
    <p:extLst>
      <p:ext uri="{BB962C8B-B14F-4D97-AF65-F5344CB8AC3E}">
        <p14:creationId xmlns:p14="http://schemas.microsoft.com/office/powerpoint/2010/main" val="136262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AU" sz="2400" b="1" dirty="0" smtClean="0"/>
              <a:t>Intranet </a:t>
            </a:r>
            <a:r>
              <a:rPr lang="en-AU" sz="2400" dirty="0" smtClean="0"/>
              <a:t>– Serves as the platform for organisation’s internal homepage, a central hub of useful information and communication for businesses.</a:t>
            </a:r>
          </a:p>
          <a:p>
            <a:r>
              <a:rPr lang="en-AU" sz="2400" b="1" dirty="0" smtClean="0"/>
              <a:t>Document management </a:t>
            </a:r>
            <a:r>
              <a:rPr lang="en-AU" sz="2400" dirty="0" smtClean="0"/>
              <a:t>– Provides sophisticated document libraries for storing and working on documents.</a:t>
            </a:r>
          </a:p>
          <a:p>
            <a:r>
              <a:rPr lang="en-AU" sz="2400" b="1" dirty="0" smtClean="0"/>
              <a:t>Team sites </a:t>
            </a:r>
            <a:r>
              <a:rPr lang="en-AU" sz="2400" dirty="0" smtClean="0"/>
              <a:t>– Supports teams working on projects together by providing a centralised spot for tasks, calendars, documents, links and other useful tools.</a:t>
            </a:r>
            <a:endParaRPr lang="en-AU" sz="2400" dirty="0"/>
          </a:p>
        </p:txBody>
      </p:sp>
      <p:sp>
        <p:nvSpPr>
          <p:cNvPr id="3" name="Title 2"/>
          <p:cNvSpPr>
            <a:spLocks noGrp="1"/>
          </p:cNvSpPr>
          <p:nvPr>
            <p:ph type="title"/>
          </p:nvPr>
        </p:nvSpPr>
        <p:spPr>
          <a:xfrm>
            <a:off x="518592" y="404664"/>
            <a:ext cx="8229600" cy="806100"/>
          </a:xfrm>
        </p:spPr>
        <p:txBody>
          <a:bodyPr/>
          <a:lstStyle/>
          <a:p>
            <a:r>
              <a:rPr lang="en-AU" dirty="0" smtClean="0"/>
              <a:t>SharePoint does…</a:t>
            </a:r>
            <a:endParaRPr lang="en-AU" dirty="0"/>
          </a:p>
        </p:txBody>
      </p:sp>
    </p:spTree>
    <p:extLst>
      <p:ext uri="{BB962C8B-B14F-4D97-AF65-F5344CB8AC3E}">
        <p14:creationId xmlns:p14="http://schemas.microsoft.com/office/powerpoint/2010/main" val="274658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592" y="332656"/>
            <a:ext cx="8229600" cy="806100"/>
          </a:xfrm>
        </p:spPr>
        <p:txBody>
          <a:bodyPr/>
          <a:lstStyle/>
          <a:p>
            <a:r>
              <a:rPr lang="en-AU" dirty="0" smtClean="0"/>
              <a:t>Intranet</a:t>
            </a:r>
            <a:endParaRPr lang="en-AU" dirty="0"/>
          </a:p>
        </p:txBody>
      </p:sp>
      <p:pic>
        <p:nvPicPr>
          <p:cNvPr id="4" name="Picture 2" descr="http://blog.creative-sharepoint.com/wp-content/uploads/2013/03/Home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22" y="1340768"/>
            <a:ext cx="8261970" cy="490554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07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10.xml><?xml version="1.0" encoding="utf-8"?>
<a:theme xmlns:a="http://schemas.openxmlformats.org/drawingml/2006/main" name="Content slides">
  <a:themeElements>
    <a:clrScheme name="Infoxchange 3">
      <a:dk1>
        <a:srgbClr val="000000"/>
      </a:dk1>
      <a:lt1>
        <a:sysClr val="window" lastClr="FFFFFF"/>
      </a:lt1>
      <a:dk2>
        <a:srgbClr val="0D2937"/>
      </a:dk2>
      <a:lt2>
        <a:srgbClr val="FFFFFF"/>
      </a:lt2>
      <a:accent1>
        <a:srgbClr val="D52B1E"/>
      </a:accent1>
      <a:accent2>
        <a:srgbClr val="747678"/>
      </a:accent2>
      <a:accent3>
        <a:srgbClr val="0E9246"/>
      </a:accent3>
      <a:accent4>
        <a:srgbClr val="0D2937"/>
      </a:accent4>
      <a:accent5>
        <a:srgbClr val="F4A621"/>
      </a:accent5>
      <a:accent6>
        <a:srgbClr val="91B3AE"/>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457200" indent="-457200">
          <a:buClr>
            <a:schemeClr val="tx2"/>
          </a:buClr>
          <a:buFont typeface="Arial" pitchFamily="34" charset="0"/>
          <a:buChar char="»"/>
          <a:defRPr dirty="0"/>
        </a:defPPr>
      </a:lstStyle>
    </a:txDef>
  </a:objectDefaults>
  <a:extraClrSchemeLst/>
  <a:extLst>
    <a:ext uri="{05A4C25C-085E-4340-85A3-A5531E510DB2}">
      <thm15:themeFamily xmlns:thm15="http://schemas.microsoft.com/office/thememl/2012/main" name="Infoxchange MJH PPT template 18 Jul 14d" id="{A050955D-4A32-4CF2-92BD-10AE386E7E8F}" vid="{8224698C-5DC6-42C6-9A83-93142E87CDEA}"/>
    </a:ext>
  </a:extLst>
</a:theme>
</file>

<file path=ppt/theme/theme11.xml><?xml version="1.0" encoding="utf-8"?>
<a:theme xmlns:a="http://schemas.openxmlformats.org/drawingml/2006/main" name="Section breaks">
  <a:themeElements>
    <a:clrScheme name="Infoxchange 3">
      <a:dk1>
        <a:srgbClr val="000000"/>
      </a:dk1>
      <a:lt1>
        <a:sysClr val="window" lastClr="FFFFFF"/>
      </a:lt1>
      <a:dk2>
        <a:srgbClr val="0D2937"/>
      </a:dk2>
      <a:lt2>
        <a:srgbClr val="FFFFFF"/>
      </a:lt2>
      <a:accent1>
        <a:srgbClr val="D52B1E"/>
      </a:accent1>
      <a:accent2>
        <a:srgbClr val="747678"/>
      </a:accent2>
      <a:accent3>
        <a:srgbClr val="0E9246"/>
      </a:accent3>
      <a:accent4>
        <a:srgbClr val="0D2937"/>
      </a:accent4>
      <a:accent5>
        <a:srgbClr val="F4A621"/>
      </a:accent5>
      <a:accent6>
        <a:srgbClr val="91B3AE"/>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12.xml><?xml version="1.0" encoding="utf-8"?>
<a:theme xmlns:a="http://schemas.openxmlformats.org/drawingml/2006/main" name="Other">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3.xml><?xml version="1.0" encoding="utf-8"?>
<a:theme xmlns:a="http://schemas.openxmlformats.org/drawingml/2006/main" name="3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4.xml><?xml version="1.0" encoding="utf-8"?>
<a:theme xmlns:a="http://schemas.openxmlformats.org/drawingml/2006/main" name="4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5.xml><?xml version="1.0" encoding="utf-8"?>
<a:theme xmlns:a="http://schemas.openxmlformats.org/drawingml/2006/main" name="5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6.xml><?xml version="1.0" encoding="utf-8"?>
<a:theme xmlns:a="http://schemas.openxmlformats.org/drawingml/2006/main" name="6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7.xml><?xml version="1.0" encoding="utf-8"?>
<a:theme xmlns:a="http://schemas.openxmlformats.org/drawingml/2006/main" name="7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8.xml><?xml version="1.0" encoding="utf-8"?>
<a:theme xmlns:a="http://schemas.openxmlformats.org/drawingml/2006/main" name="8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ppt/theme/theme9.xml><?xml version="1.0" encoding="utf-8"?>
<a:theme xmlns:a="http://schemas.openxmlformats.org/drawingml/2006/main" name="9_Titles">
  <a:themeElements>
    <a:clrScheme name="Infoxchange 2">
      <a:dk1>
        <a:srgbClr val="000000"/>
      </a:dk1>
      <a:lt1>
        <a:sysClr val="window" lastClr="FFFFFF"/>
      </a:lt1>
      <a:dk2>
        <a:srgbClr val="0D2937"/>
      </a:dk2>
      <a:lt2>
        <a:srgbClr val="FFFFFF"/>
      </a:lt2>
      <a:accent1>
        <a:srgbClr val="1E1E1E"/>
      </a:accent1>
      <a:accent2>
        <a:srgbClr val="D52B1E"/>
      </a:accent2>
      <a:accent3>
        <a:srgbClr val="E8DEC9"/>
      </a:accent3>
      <a:accent4>
        <a:srgbClr val="0E9246"/>
      </a:accent4>
      <a:accent5>
        <a:srgbClr val="91B3AE"/>
      </a:accent5>
      <a:accent6>
        <a:srgbClr val="0D2937"/>
      </a:accent6>
      <a:hlink>
        <a:srgbClr val="D52B1E"/>
      </a:hlink>
      <a:folHlink>
        <a:srgbClr val="D52B1E"/>
      </a:folHlink>
    </a:clrScheme>
    <a:fontScheme name="Infoxch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xchange MJH PPT template 18 Jul 14d" id="{A050955D-4A32-4CF2-92BD-10AE386E7E8F}" vid="{A0DD7754-DD69-42D0-8FDA-7A74715C7E62}"/>
    </a:ext>
  </a:extLst>
</a:theme>
</file>

<file path=docProps/app.xml><?xml version="1.0" encoding="utf-8"?>
<Properties xmlns="http://schemas.openxmlformats.org/officeDocument/2006/extended-properties" xmlns:vt="http://schemas.openxmlformats.org/officeDocument/2006/docPropsVTypes">
  <Template>Infoxchange%20PowerPoint%20template%20v7</Template>
  <TotalTime>0</TotalTime>
  <Words>1644</Words>
  <Application>Microsoft Office PowerPoint</Application>
  <PresentationFormat>On-screen Show (4:3)</PresentationFormat>
  <Paragraphs>238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33</vt:i4>
      </vt:variant>
    </vt:vector>
  </HeadingPairs>
  <TitlesOfParts>
    <vt:vector size="52" baseType="lpstr">
      <vt:lpstr>ＭＳ Ｐゴシック</vt:lpstr>
      <vt:lpstr>Arial</vt:lpstr>
      <vt:lpstr>Arial Narrow</vt:lpstr>
      <vt:lpstr>Calibri</vt:lpstr>
      <vt:lpstr>Cambria</vt:lpstr>
      <vt:lpstr>Segoe UI</vt:lpstr>
      <vt:lpstr>Times New Roman</vt:lpstr>
      <vt:lpstr>1_Titles</vt:lpstr>
      <vt:lpstr>2_Titles</vt:lpstr>
      <vt:lpstr>3_Titles</vt:lpstr>
      <vt:lpstr>4_Titles</vt:lpstr>
      <vt:lpstr>5_Titles</vt:lpstr>
      <vt:lpstr>6_Titles</vt:lpstr>
      <vt:lpstr>7_Titles</vt:lpstr>
      <vt:lpstr>8_Titles</vt:lpstr>
      <vt:lpstr>9_Titles</vt:lpstr>
      <vt:lpstr>Content slides</vt:lpstr>
      <vt:lpstr>Section breaks</vt:lpstr>
      <vt:lpstr>Other</vt:lpstr>
      <vt:lpstr>SharePoint  Connect and empower your organisation</vt:lpstr>
      <vt:lpstr>Today</vt:lpstr>
      <vt:lpstr>What is SharePoint?</vt:lpstr>
      <vt:lpstr>SharePoint is the system that organisations use to build secure internal websites – intranets.</vt:lpstr>
      <vt:lpstr>PowerPoint Presentation</vt:lpstr>
      <vt:lpstr>PowerPoint Presentation</vt:lpstr>
      <vt:lpstr>Why use SharePoint?</vt:lpstr>
      <vt:lpstr>SharePoint does…</vt:lpstr>
      <vt:lpstr>Intranet</vt:lpstr>
      <vt:lpstr>Intranet</vt:lpstr>
      <vt:lpstr>Intranet</vt:lpstr>
      <vt:lpstr>Intranet - forms</vt:lpstr>
      <vt:lpstr>Document management – version control</vt:lpstr>
      <vt:lpstr>Document management – Co-authoring</vt:lpstr>
      <vt:lpstr>Document management – Offline syncing (use with caution)</vt:lpstr>
      <vt:lpstr>Team collaboration</vt:lpstr>
      <vt:lpstr>Team collaboration</vt:lpstr>
      <vt:lpstr>Alternatives and other tools</vt:lpstr>
      <vt:lpstr>PowerPoint Presentation</vt:lpstr>
      <vt:lpstr>The full suite</vt:lpstr>
      <vt:lpstr>PowerPoint Presentation</vt:lpstr>
      <vt:lpstr>Yammer</vt:lpstr>
      <vt:lpstr>Yammer</vt:lpstr>
      <vt:lpstr>Best practice and things to keep in mind</vt:lpstr>
      <vt:lpstr>Strategy: Why do you need or want SharePoint?</vt:lpstr>
      <vt:lpstr>Implementation: How will you do it?</vt:lpstr>
      <vt:lpstr>Design: What will your information architecture be?</vt:lpstr>
      <vt:lpstr>Governance: What permission and access strategy will you use?</vt:lpstr>
      <vt:lpstr>Still thinking of implementing SharePoint?</vt:lpstr>
      <vt:lpstr>Questions and discussion…..</vt:lpstr>
      <vt:lpstr>What about privacy &amp; security?</vt:lpstr>
      <vt:lpstr>Office 365 Resources – for more information </vt:lpstr>
      <vt:lpstr>Additional Office 365 Support available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18 Jul 14a mjh beta</dc:description>
  <cp:lastModifiedBy/>
  <cp:revision>1</cp:revision>
  <dcterms:created xsi:type="dcterms:W3CDTF">2015-06-15T03:39:31Z</dcterms:created>
  <dcterms:modified xsi:type="dcterms:W3CDTF">2015-11-16T02:14:24Z</dcterms:modified>
</cp:coreProperties>
</file>